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86"/>
  </p:notesMasterIdLst>
  <p:handoutMasterIdLst>
    <p:handoutMasterId r:id="rId87"/>
  </p:handoutMasterIdLst>
  <p:sldIdLst>
    <p:sldId id="598" r:id="rId70"/>
    <p:sldId id="697" r:id="rId71"/>
    <p:sldId id="684" r:id="rId72"/>
    <p:sldId id="686" r:id="rId73"/>
    <p:sldId id="696" r:id="rId74"/>
    <p:sldId id="701" r:id="rId75"/>
    <p:sldId id="689" r:id="rId76"/>
    <p:sldId id="690" r:id="rId77"/>
    <p:sldId id="698" r:id="rId78"/>
    <p:sldId id="700" r:id="rId79"/>
    <p:sldId id="699" r:id="rId80"/>
    <p:sldId id="692" r:id="rId81"/>
    <p:sldId id="695" r:id="rId82"/>
    <p:sldId id="693" r:id="rId83"/>
    <p:sldId id="681" r:id="rId84"/>
    <p:sldId id="682"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E8FF"/>
    <a:srgbClr val="E0F4FE"/>
    <a:srgbClr val="7BDBF4"/>
    <a:srgbClr val="0073B4"/>
    <a:srgbClr val="438EB7"/>
    <a:srgbClr val="00B9F2"/>
    <a:srgbClr val="007AC2"/>
    <a:srgbClr val="C8EBFF"/>
    <a:srgbClr val="053264"/>
    <a:srgbClr val="8DE7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824" autoAdjust="0"/>
    <p:restoredTop sz="94444" autoAdjust="0"/>
  </p:normalViewPr>
  <p:slideViewPr>
    <p:cSldViewPr snapToGrid="0" snapToObjects="1" showGuides="1">
      <p:cViewPr varScale="1">
        <p:scale>
          <a:sx n="73" d="100"/>
          <a:sy n="73" d="100"/>
        </p:scale>
        <p:origin x="101" y="187"/>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customXml" Target="../customXml/item39.xml"/><Relationship Id="rId21" Type="http://schemas.openxmlformats.org/officeDocument/2006/relationships/customXml" Target="../customXml/item21.xml"/><Relationship Id="rId34" Type="http://schemas.openxmlformats.org/officeDocument/2006/relationships/customXml" Target="../customXml/item34.xml"/><Relationship Id="rId42" Type="http://schemas.openxmlformats.org/officeDocument/2006/relationships/customXml" Target="../customXml/item42.xml"/><Relationship Id="rId47" Type="http://schemas.openxmlformats.org/officeDocument/2006/relationships/customXml" Target="../customXml/item47.xml"/><Relationship Id="rId50" Type="http://schemas.openxmlformats.org/officeDocument/2006/relationships/customXml" Target="../customXml/item50.xml"/><Relationship Id="rId55" Type="http://schemas.openxmlformats.org/officeDocument/2006/relationships/customXml" Target="../customXml/item55.xml"/><Relationship Id="rId63" Type="http://schemas.openxmlformats.org/officeDocument/2006/relationships/customXml" Target="../customXml/item63.xml"/><Relationship Id="rId68" Type="http://schemas.openxmlformats.org/officeDocument/2006/relationships/customXml" Target="../customXml/item68.xml"/><Relationship Id="rId76" Type="http://schemas.openxmlformats.org/officeDocument/2006/relationships/slide" Target="slides/slide7.xml"/><Relationship Id="rId84" Type="http://schemas.openxmlformats.org/officeDocument/2006/relationships/slide" Target="slides/slide15.xml"/><Relationship Id="rId89" Type="http://schemas.openxmlformats.org/officeDocument/2006/relationships/viewProps" Target="viewProps.xml"/><Relationship Id="rId7" Type="http://schemas.openxmlformats.org/officeDocument/2006/relationships/customXml" Target="../customXml/item7.xml"/><Relationship Id="rId71"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customXml" Target="../customXml/item53.xml"/><Relationship Id="rId58" Type="http://schemas.openxmlformats.org/officeDocument/2006/relationships/customXml" Target="../customXml/item58.xml"/><Relationship Id="rId66" Type="http://schemas.openxmlformats.org/officeDocument/2006/relationships/customXml" Target="../customXml/item66.xml"/><Relationship Id="rId74" Type="http://schemas.openxmlformats.org/officeDocument/2006/relationships/slide" Target="slides/slide5.xml"/><Relationship Id="rId79" Type="http://schemas.openxmlformats.org/officeDocument/2006/relationships/slide" Target="slides/slide10.xml"/><Relationship Id="rId87" Type="http://schemas.openxmlformats.org/officeDocument/2006/relationships/handoutMaster" Target="handoutMasters/handoutMaster1.xml"/><Relationship Id="rId5" Type="http://schemas.openxmlformats.org/officeDocument/2006/relationships/customXml" Target="../customXml/item5.xml"/><Relationship Id="rId61" Type="http://schemas.openxmlformats.org/officeDocument/2006/relationships/customXml" Target="../customXml/item61.xml"/><Relationship Id="rId82" Type="http://schemas.openxmlformats.org/officeDocument/2006/relationships/slide" Target="slides/slide13.xml"/><Relationship Id="rId90" Type="http://schemas.openxmlformats.org/officeDocument/2006/relationships/theme" Target="theme/theme1.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customXml" Target="../customXml/item64.xml"/><Relationship Id="rId69" Type="http://schemas.openxmlformats.org/officeDocument/2006/relationships/slideMaster" Target="slideMasters/slideMaster1.xml"/><Relationship Id="rId77" Type="http://schemas.openxmlformats.org/officeDocument/2006/relationships/slide" Target="slides/slide8.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3.xml"/><Relationship Id="rId80" Type="http://schemas.openxmlformats.org/officeDocument/2006/relationships/slide" Target="slides/slide11.xml"/><Relationship Id="rId85" Type="http://schemas.openxmlformats.org/officeDocument/2006/relationships/slide" Target="slides/slide16.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 Target="slides/slide1.xml"/><Relationship Id="rId75" Type="http://schemas.openxmlformats.org/officeDocument/2006/relationships/slide" Target="slides/slide6.xml"/><Relationship Id="rId83" Type="http://schemas.openxmlformats.org/officeDocument/2006/relationships/slide" Target="slides/slide14.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slide" Target="slides/slide4.xml"/><Relationship Id="rId78" Type="http://schemas.openxmlformats.org/officeDocument/2006/relationships/slide" Target="slides/slide9.xml"/><Relationship Id="rId81" Type="http://schemas.openxmlformats.org/officeDocument/2006/relationships/slide" Target="slides/slide12.xml"/><Relationship Id="rId86"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customXml" Target="../customXml/item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3/22/2018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3/22/2018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2895532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222384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3073194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Quick…get through the personas…general overview about what each group plans to do with the API</a:t>
            </a:r>
          </a:p>
          <a:p>
            <a:r>
              <a:rPr lang="en-US" dirty="0"/>
              <a:t>Make sure to talk the developer example from hackathons….directions or routing</a:t>
            </a:r>
          </a:p>
        </p:txBody>
      </p:sp>
      <p:sp>
        <p:nvSpPr>
          <p:cNvPr id="4" name="Slide Number Placeholder 3"/>
          <p:cNvSpPr>
            <a:spLocks noGrp="1"/>
          </p:cNvSpPr>
          <p:nvPr>
            <p:ph type="sldNum" sz="quarter" idx="10"/>
          </p:nvPr>
        </p:nvSpPr>
        <p:spPr/>
        <p:txBody>
          <a:bodyPr/>
          <a:lstStyle/>
          <a:p>
            <a:fld id="{B9E82A90-FD8E-412C-908E-99F7CB4EB250}" type="slidenum">
              <a:rPr lang="en-US" smtClean="0"/>
              <a:t>7</a:t>
            </a:fld>
            <a:endParaRPr lang="en-US"/>
          </a:p>
        </p:txBody>
      </p:sp>
    </p:spTree>
    <p:extLst>
      <p:ext uri="{BB962C8B-B14F-4D97-AF65-F5344CB8AC3E}">
        <p14:creationId xmlns:p14="http://schemas.microsoft.com/office/powerpoint/2010/main" val="3207499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can all 3 personas benefit from the API?</a:t>
            </a:r>
          </a:p>
          <a:p>
            <a:r>
              <a:rPr lang="en-US" baseline="0" dirty="0"/>
              <a:t>	- Admins, instead of using the UI and getting distracted from their work, can automate most of their common workflows as scripts and schedule them to run at periodic intervals</a:t>
            </a:r>
          </a:p>
          <a:p>
            <a:r>
              <a:rPr lang="en-US" baseline="0" dirty="0"/>
              <a:t>	- Publishers can take care of repetitive content creation and content validation workflows through scripts and schedule them to run at known times</a:t>
            </a:r>
          </a:p>
          <a:p>
            <a:r>
              <a:rPr lang="en-US" baseline="0" dirty="0"/>
              <a:t>	- scientists all over in every discipline love the Jupyter notebook environment. We have added our own enhancements in the form of widgets. Analysts can prototype algorithms, inspect datasets, and visualize their datasets. They can finally share all their work, notes, outputs as Jupyter notebooks, or publish them as html pages to their blogs.</a:t>
            </a:r>
            <a:endParaRPr lang="en-US" dirty="0"/>
          </a:p>
        </p:txBody>
      </p:sp>
      <p:sp>
        <p:nvSpPr>
          <p:cNvPr id="4" name="Slide Number Placeholder 3"/>
          <p:cNvSpPr>
            <a:spLocks noGrp="1"/>
          </p:cNvSpPr>
          <p:nvPr>
            <p:ph type="sldNum" sz="quarter" idx="10"/>
          </p:nvPr>
        </p:nvSpPr>
        <p:spPr/>
        <p:txBody>
          <a:bodyPr/>
          <a:lstStyle/>
          <a:p>
            <a:fld id="{B9E82A90-FD8E-412C-908E-99F7CB4EB250}" type="slidenum">
              <a:rPr lang="en-US" smtClean="0"/>
              <a:t>8</a:t>
            </a:fld>
            <a:endParaRPr lang="en-US"/>
          </a:p>
        </p:txBody>
      </p:sp>
    </p:spTree>
    <p:extLst>
      <p:ext uri="{BB962C8B-B14F-4D97-AF65-F5344CB8AC3E}">
        <p14:creationId xmlns:p14="http://schemas.microsoft.com/office/powerpoint/2010/main" val="2179472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C79472-8B22-A14A-8C86-C3D819287111}" type="slidenum">
              <a:rPr lang="en-US" smtClean="0"/>
              <a:t>14</a:t>
            </a:fld>
            <a:endParaRPr lang="en-US"/>
          </a:p>
        </p:txBody>
      </p:sp>
    </p:spTree>
    <p:extLst>
      <p:ext uri="{BB962C8B-B14F-4D97-AF65-F5344CB8AC3E}">
        <p14:creationId xmlns:p14="http://schemas.microsoft.com/office/powerpoint/2010/main" val="577862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942623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849462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D5D45B5-C9F7-4AFA-8532-0981DB9551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14"/>
            <a:ext cx="12212929" cy="6869772"/>
          </a:xfrm>
          <a:prstGeom prst="rect">
            <a:avLst/>
          </a:prstGeom>
        </p:spPr>
      </p:pic>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3/22/2018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6A2F6C9-5EA0-4E1F-A67E-45F434FAF0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93" y="2937"/>
            <a:ext cx="12185614" cy="6852124"/>
          </a:xfrm>
          <a:prstGeom prst="rect">
            <a:avLst/>
          </a:prstGeom>
        </p:spPr>
      </p:pic>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3/22/2018</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3/22/2018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3/22/2018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3/22/2018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EC99A8-E29C-435B-9AC1-E0F1DEE806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93" y="0"/>
            <a:ext cx="12185613" cy="6852124"/>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E8D195A-2E08-4924-AB21-9A016E2F16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48"/>
            <a:ext cx="12229582" cy="6876848"/>
          </a:xfrm>
          <a:prstGeom prst="rect">
            <a:avLst/>
          </a:prstGeom>
        </p:spPr>
      </p:pic>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3/22/2018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FDB4571-FEBC-4544-B2BC-CEB79B1C0E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48"/>
            <a:ext cx="12229582" cy="6876848"/>
          </a:xfrm>
          <a:prstGeom prst="rect">
            <a:avLst/>
          </a:prstGeom>
        </p:spPr>
      </p:pic>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3/22/2018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3/22/2018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3/22/2018</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3/22/2018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3/22/2018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3/22/2018</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grpSp>
        <p:nvGrpSpPr>
          <p:cNvPr id="5" name="Group 4">
            <a:extLst>
              <a:ext uri="{FF2B5EF4-FFF2-40B4-BE49-F238E27FC236}">
                <a16:creationId xmlns:a16="http://schemas.microsoft.com/office/drawing/2014/main" id="{FA3B16D1-2FFC-45BD-8D30-2883F9064DD9}"/>
              </a:ext>
            </a:extLst>
          </p:cNvPr>
          <p:cNvGrpSpPr/>
          <p:nvPr userDrawn="1"/>
        </p:nvGrpSpPr>
        <p:grpSpPr>
          <a:xfrm>
            <a:off x="0" y="0"/>
            <a:ext cx="12188952" cy="6858000"/>
            <a:chOff x="0" y="0"/>
            <a:chExt cx="12188952" cy="6858000"/>
          </a:xfrm>
        </p:grpSpPr>
        <p:sp>
          <p:nvSpPr>
            <p:cNvPr id="6" name="Rectangle 5">
              <a:extLst>
                <a:ext uri="{FF2B5EF4-FFF2-40B4-BE49-F238E27FC236}">
                  <a16:creationId xmlns:a16="http://schemas.microsoft.com/office/drawing/2014/main" id="{E3E28892-4036-407A-B62A-89BB90EC3232}"/>
                </a:ext>
              </a:extLst>
            </p:cNvPr>
            <p:cNvSpPr/>
            <p:nvPr/>
          </p:nvSpPr>
          <p:spPr bwMode="auto">
            <a:xfrm>
              <a:off x="0" y="0"/>
              <a:ext cx="12188952" cy="6858000"/>
            </a:xfrm>
            <a:prstGeom prst="rect">
              <a:avLst/>
            </a:prstGeom>
            <a:gradFill flip="none" rotWithShape="1">
              <a:gsLst>
                <a:gs pos="21000">
                  <a:srgbClr val="024E96"/>
                </a:gs>
                <a:gs pos="94000">
                  <a:srgbClr val="02315F"/>
                </a:gs>
              </a:gsLst>
              <a:lin ang="189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7" name="Picture 6">
              <a:extLst>
                <a:ext uri="{FF2B5EF4-FFF2-40B4-BE49-F238E27FC236}">
                  <a16:creationId xmlns:a16="http://schemas.microsoft.com/office/drawing/2014/main" id="{B659E764-D860-4D04-8E8C-1896C7A12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16" cy="6857999"/>
            </a:xfrm>
            <a:prstGeom prst="rect">
              <a:avLst/>
            </a:prstGeom>
          </p:spPr>
        </p:pic>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903F08-37CF-44BD-BBF5-AAEDAEF150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37"/>
            <a:ext cx="12185617" cy="6852126"/>
          </a:xfrm>
          <a:prstGeom prst="rect">
            <a:avLst/>
          </a:prstGeom>
        </p:spPr>
      </p:pic>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3/22/2018</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977A7DC-DAF5-4E24-BC53-2D84AE7AED00}"/>
              </a:ext>
            </a:extLst>
          </p:cNvPr>
          <p:cNvSpPr/>
          <p:nvPr userDrawn="1"/>
        </p:nvSpPr>
        <p:spPr bwMode="auto">
          <a:xfrm>
            <a:off x="0" y="0"/>
            <a:ext cx="12217400" cy="6872287"/>
          </a:xfrm>
          <a:prstGeom prst="rect">
            <a:avLst/>
          </a:prstGeom>
          <a:gradFill flip="none" rotWithShape="1">
            <a:gsLst>
              <a:gs pos="21000">
                <a:srgbClr val="024E96"/>
              </a:gs>
              <a:gs pos="94000">
                <a:srgbClr val="02315F"/>
              </a:gs>
            </a:gsLst>
            <a:lin ang="189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3/22/2018</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hyperlink" Target="https://www.kdnuggets.com/2017/08/python-overtakes-r-leader-analytics-data-science.html" TargetMode="External"/><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575701" y="2523000"/>
            <a:ext cx="8621958" cy="914400"/>
          </a:xfrm>
        </p:spPr>
        <p:txBody>
          <a:bodyPr/>
          <a:lstStyle/>
          <a:p>
            <a:pPr lvl="0" algn="l">
              <a:lnSpc>
                <a:spcPts val="5800"/>
              </a:lnSpc>
              <a:spcBef>
                <a:spcPts val="0"/>
              </a:spcBef>
            </a:pPr>
            <a:r>
              <a:rPr lang="en-US" sz="6000" b="0" dirty="0">
                <a:solidFill>
                  <a:prstClr val="white"/>
                </a:solidFill>
                <a:ea typeface="Avenir LT Std 55 Roman" charset="0"/>
                <a:cs typeface="Avenir LT Std 55 Roman" charset="0"/>
              </a:rPr>
              <a:t>Getting Started with</a:t>
            </a:r>
            <a:br>
              <a:rPr lang="en-US" sz="6000" b="0" dirty="0">
                <a:solidFill>
                  <a:prstClr val="white"/>
                </a:solidFill>
                <a:ea typeface="Avenir LT Std 55 Roman" charset="0"/>
                <a:cs typeface="Avenir LT Std 55 Roman" charset="0"/>
              </a:rPr>
            </a:br>
            <a:r>
              <a:rPr lang="en-US" sz="6000" b="0" dirty="0">
                <a:solidFill>
                  <a:prstClr val="white"/>
                </a:solidFill>
                <a:ea typeface="Avenir LT Std 55 Roman" charset="0"/>
                <a:cs typeface="Avenir LT Std 55 Roman" charset="0"/>
              </a:rPr>
              <a:t>ArcGIS API for Python</a:t>
            </a:r>
            <a:endParaRPr lang="en-US" dirty="0"/>
          </a:p>
        </p:txBody>
      </p:sp>
      <p:sp>
        <p:nvSpPr>
          <p:cNvPr id="4" name="Subtitle 3"/>
          <p:cNvSpPr>
            <a:spLocks noGrp="1"/>
          </p:cNvSpPr>
          <p:nvPr>
            <p:ph type="subTitle" idx="1"/>
          </p:nvPr>
        </p:nvSpPr>
        <p:spPr>
          <a:xfrm>
            <a:off x="1575701" y="3430766"/>
            <a:ext cx="6773434" cy="914400"/>
          </a:xfrm>
        </p:spPr>
        <p:txBody>
          <a:bodyPr/>
          <a:lstStyle/>
          <a:p>
            <a:pPr algn="l"/>
            <a:r>
              <a:rPr lang="en-US" dirty="0">
                <a:cs typeface="Avenir LT Std 65 Medium" charset="0"/>
              </a:rPr>
              <a:t>Bill Major</a:t>
            </a:r>
          </a:p>
          <a:p>
            <a:pPr algn="l"/>
            <a:r>
              <a:rPr lang="en-US" dirty="0">
                <a:cs typeface="Avenir LT Std 65 Medium" charset="0"/>
              </a:rPr>
              <a:t>George Bochenek</a:t>
            </a:r>
          </a:p>
        </p:txBody>
      </p:sp>
      <p:sp>
        <p:nvSpPr>
          <p:cNvPr id="7" name="TextBox 6">
            <a:extLst>
              <a:ext uri="{FF2B5EF4-FFF2-40B4-BE49-F238E27FC236}">
                <a16:creationId xmlns:a16="http://schemas.microsoft.com/office/drawing/2014/main" id="{D95EE237-E7E5-4B37-B308-511D89C6B323}"/>
              </a:ext>
            </a:extLst>
          </p:cNvPr>
          <p:cNvSpPr txBox="1"/>
          <p:nvPr/>
        </p:nvSpPr>
        <p:spPr>
          <a:xfrm>
            <a:off x="7269096" y="6098478"/>
            <a:ext cx="3388659" cy="292046"/>
          </a:xfrm>
          <a:prstGeom prst="rect">
            <a:avLst/>
          </a:prstGeom>
          <a:noFill/>
          <a:effectLst/>
        </p:spPr>
        <p:txBody>
          <a:bodyPr wrap="none" lIns="0" tIns="0" rIns="0" bIns="0" rtlCol="0">
            <a:noAutofit/>
          </a:bodyPr>
          <a:lstStyle/>
          <a:p>
            <a:pPr eaLnBrk="0" hangingPunct="0">
              <a:lnSpc>
                <a:spcPts val="1800"/>
              </a:lnSpc>
            </a:pPr>
            <a:r>
              <a:rPr lang="en-US" sz="1600" dirty="0">
                <a:solidFill>
                  <a:schemeClr val="tx1">
                    <a:alpha val="35000"/>
                  </a:schemeClr>
                </a:solidFill>
              </a:rPr>
              <a:t>2018 </a:t>
            </a:r>
            <a:r>
              <a:rPr lang="en-US" sz="1600" b="1" dirty="0" err="1">
                <a:solidFill>
                  <a:schemeClr val="tx1">
                    <a:alpha val="35000"/>
                  </a:schemeClr>
                </a:solidFill>
              </a:rPr>
              <a:t>Esri</a:t>
            </a:r>
            <a:r>
              <a:rPr lang="en-US" sz="1600" b="1" dirty="0">
                <a:solidFill>
                  <a:schemeClr val="tx1">
                    <a:alpha val="35000"/>
                  </a:schemeClr>
                </a:solidFill>
              </a:rPr>
              <a:t> Developer </a:t>
            </a:r>
            <a:r>
              <a:rPr lang="en-US" sz="1600" b="1">
                <a:solidFill>
                  <a:schemeClr val="tx1">
                    <a:alpha val="35000"/>
                  </a:schemeClr>
                </a:solidFill>
              </a:rPr>
              <a:t>Summit</a:t>
            </a:r>
            <a:r>
              <a:rPr lang="en-US" sz="1600">
                <a:solidFill>
                  <a:schemeClr val="tx1">
                    <a:alpha val="35000"/>
                  </a:schemeClr>
                </a:solidFill>
              </a:rPr>
              <a:t> </a:t>
            </a:r>
            <a:r>
              <a:rPr lang="en-US" sz="1600" b="1">
                <a:solidFill>
                  <a:schemeClr val="tx1">
                    <a:alpha val="35000"/>
                  </a:schemeClr>
                </a:solidFill>
              </a:rPr>
              <a:t>DC</a:t>
            </a:r>
            <a:endParaRPr lang="en-US" sz="1600" b="1" dirty="0">
              <a:solidFill>
                <a:schemeClr val="tx1">
                  <a:alpha val="35000"/>
                </a:schemeClr>
              </a:solidFill>
            </a:endParaRPr>
          </a:p>
        </p:txBody>
      </p:sp>
    </p:spTree>
    <p:extLst>
      <p:ext uri="{BB962C8B-B14F-4D97-AF65-F5344CB8AC3E}">
        <p14:creationId xmlns:p14="http://schemas.microsoft.com/office/powerpoint/2010/main" val="494986811"/>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91F8F-F925-4BDC-8D7B-32E8EB31A8DF}"/>
              </a:ext>
            </a:extLst>
          </p:cNvPr>
          <p:cNvSpPr>
            <a:spLocks noGrp="1"/>
          </p:cNvSpPr>
          <p:nvPr>
            <p:ph type="title"/>
          </p:nvPr>
        </p:nvSpPr>
        <p:spPr/>
        <p:txBody>
          <a:bodyPr/>
          <a:lstStyle/>
          <a:p>
            <a:r>
              <a:rPr lang="en-US" dirty="0"/>
              <a:t>Help Documentation, API, and Samples</a:t>
            </a:r>
          </a:p>
        </p:txBody>
      </p:sp>
      <p:sp>
        <p:nvSpPr>
          <p:cNvPr id="3" name="Text Placeholder 2">
            <a:extLst>
              <a:ext uri="{FF2B5EF4-FFF2-40B4-BE49-F238E27FC236}">
                <a16:creationId xmlns:a16="http://schemas.microsoft.com/office/drawing/2014/main" id="{C8E1C5AA-FCD2-43F0-97D1-6E21968577D3}"/>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074843C0-1E94-4670-9424-35A3B030F256}"/>
              </a:ext>
            </a:extLst>
          </p:cNvPr>
          <p:cNvSpPr>
            <a:spLocks noGrp="1"/>
          </p:cNvSpPr>
          <p:nvPr>
            <p:ph sz="quarter" idx="12"/>
          </p:nvPr>
        </p:nvSpPr>
        <p:spPr/>
        <p:txBody>
          <a:bodyPr/>
          <a:lstStyle/>
          <a:p>
            <a:r>
              <a:rPr lang="en-US" dirty="0"/>
              <a:t>https://developers.arcgis.com/python/</a:t>
            </a:r>
          </a:p>
        </p:txBody>
      </p:sp>
      <p:pic>
        <p:nvPicPr>
          <p:cNvPr id="5" name="Picture 4">
            <a:extLst>
              <a:ext uri="{FF2B5EF4-FFF2-40B4-BE49-F238E27FC236}">
                <a16:creationId xmlns:a16="http://schemas.microsoft.com/office/drawing/2014/main" id="{D4461FBC-49B5-423D-B66C-BA2EEB4F94D8}"/>
              </a:ext>
            </a:extLst>
          </p:cNvPr>
          <p:cNvPicPr>
            <a:picLocks noChangeAspect="1"/>
          </p:cNvPicPr>
          <p:nvPr/>
        </p:nvPicPr>
        <p:blipFill>
          <a:blip r:embed="rId2"/>
          <a:stretch>
            <a:fillRect/>
          </a:stretch>
        </p:blipFill>
        <p:spPr>
          <a:xfrm>
            <a:off x="3368842" y="2303165"/>
            <a:ext cx="6815352" cy="3711872"/>
          </a:xfrm>
          <a:prstGeom prst="rect">
            <a:avLst/>
          </a:prstGeom>
        </p:spPr>
      </p:pic>
      <p:pic>
        <p:nvPicPr>
          <p:cNvPr id="6" name="Picture 5">
            <a:extLst>
              <a:ext uri="{FF2B5EF4-FFF2-40B4-BE49-F238E27FC236}">
                <a16:creationId xmlns:a16="http://schemas.microsoft.com/office/drawing/2014/main" id="{758BB64B-4F62-4AC7-9070-ED83CA4ADED3}"/>
              </a:ext>
            </a:extLst>
          </p:cNvPr>
          <p:cNvPicPr>
            <a:picLocks noChangeAspect="1"/>
          </p:cNvPicPr>
          <p:nvPr/>
        </p:nvPicPr>
        <p:blipFill>
          <a:blip r:embed="rId3"/>
          <a:stretch>
            <a:fillRect/>
          </a:stretch>
        </p:blipFill>
        <p:spPr>
          <a:xfrm>
            <a:off x="4090737" y="2827629"/>
            <a:ext cx="7341190" cy="3709923"/>
          </a:xfrm>
          <a:prstGeom prst="rect">
            <a:avLst/>
          </a:prstGeom>
        </p:spPr>
      </p:pic>
      <p:pic>
        <p:nvPicPr>
          <p:cNvPr id="7" name="Picture 6">
            <a:extLst>
              <a:ext uri="{FF2B5EF4-FFF2-40B4-BE49-F238E27FC236}">
                <a16:creationId xmlns:a16="http://schemas.microsoft.com/office/drawing/2014/main" id="{EE64CF68-13FD-4F63-95A9-3DB7DF1C1E1C}"/>
              </a:ext>
            </a:extLst>
          </p:cNvPr>
          <p:cNvPicPr>
            <a:picLocks noChangeAspect="1"/>
          </p:cNvPicPr>
          <p:nvPr/>
        </p:nvPicPr>
        <p:blipFill>
          <a:blip r:embed="rId4"/>
          <a:stretch>
            <a:fillRect/>
          </a:stretch>
        </p:blipFill>
        <p:spPr>
          <a:xfrm>
            <a:off x="5772049" y="1843381"/>
            <a:ext cx="6135514" cy="3792246"/>
          </a:xfrm>
          <a:prstGeom prst="rect">
            <a:avLst/>
          </a:prstGeom>
        </p:spPr>
      </p:pic>
    </p:spTree>
    <p:extLst>
      <p:ext uri="{BB962C8B-B14F-4D97-AF65-F5344CB8AC3E}">
        <p14:creationId xmlns:p14="http://schemas.microsoft.com/office/powerpoint/2010/main" val="184590584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FCD48-561E-475B-BD26-4FC73E99111F}"/>
              </a:ext>
            </a:extLst>
          </p:cNvPr>
          <p:cNvSpPr>
            <a:spLocks noGrp="1"/>
          </p:cNvSpPr>
          <p:nvPr>
            <p:ph type="title"/>
          </p:nvPr>
        </p:nvSpPr>
        <p:spPr/>
        <p:txBody>
          <a:bodyPr/>
          <a:lstStyle/>
          <a:p>
            <a:r>
              <a:rPr lang="en-US" dirty="0"/>
              <a:t>Disconnected Considerations</a:t>
            </a:r>
          </a:p>
        </p:txBody>
      </p:sp>
      <p:sp>
        <p:nvSpPr>
          <p:cNvPr id="3" name="Text Placeholder 2">
            <a:extLst>
              <a:ext uri="{FF2B5EF4-FFF2-40B4-BE49-F238E27FC236}">
                <a16:creationId xmlns:a16="http://schemas.microsoft.com/office/drawing/2014/main" id="{244634B4-DC27-4288-965F-1EB4E1EB5276}"/>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6A8CC99A-3E16-45E6-89AB-20E0A5F81FD3}"/>
              </a:ext>
            </a:extLst>
          </p:cNvPr>
          <p:cNvSpPr>
            <a:spLocks noGrp="1"/>
          </p:cNvSpPr>
          <p:nvPr>
            <p:ph sz="quarter" idx="12"/>
          </p:nvPr>
        </p:nvSpPr>
        <p:spPr/>
        <p:txBody>
          <a:bodyPr/>
          <a:lstStyle/>
          <a:p>
            <a:r>
              <a:rPr lang="en-US" dirty="0"/>
              <a:t>Can you use the Python API in disconnected environments?</a:t>
            </a:r>
          </a:p>
          <a:p>
            <a:pPr lvl="1"/>
            <a:r>
              <a:rPr lang="en-US" dirty="0"/>
              <a:t>Yes!!</a:t>
            </a:r>
          </a:p>
          <a:p>
            <a:r>
              <a:rPr lang="en-US" dirty="0"/>
              <a:t>ArcGIS Pro 2.1+</a:t>
            </a:r>
          </a:p>
          <a:p>
            <a:r>
              <a:rPr lang="en-US" dirty="0"/>
              <a:t>Download Anaconda, move to disconnected network, and install</a:t>
            </a:r>
          </a:p>
          <a:p>
            <a:r>
              <a:rPr lang="en-US" dirty="0"/>
              <a:t>Download </a:t>
            </a:r>
            <a:r>
              <a:rPr lang="en-US" dirty="0" err="1"/>
              <a:t>arcgis</a:t>
            </a:r>
            <a:r>
              <a:rPr lang="en-US" dirty="0"/>
              <a:t> package from </a:t>
            </a:r>
            <a:r>
              <a:rPr lang="en-US" dirty="0" err="1"/>
              <a:t>Conda</a:t>
            </a:r>
            <a:r>
              <a:rPr lang="en-US" dirty="0"/>
              <a:t>, move to disconnected </a:t>
            </a:r>
            <a:r>
              <a:rPr lang="en-US" dirty="0" err="1"/>
              <a:t>nework</a:t>
            </a:r>
            <a:r>
              <a:rPr lang="en-US" dirty="0"/>
              <a:t>, and install</a:t>
            </a:r>
          </a:p>
          <a:p>
            <a:r>
              <a:rPr lang="en-US" dirty="0"/>
              <a:t>Will need a local JSAPI for Map Widget Notebook integration</a:t>
            </a:r>
          </a:p>
          <a:p>
            <a:pPr lvl="1"/>
            <a:r>
              <a:rPr lang="en-US" dirty="0"/>
              <a:t>Modify custom.css and mapview.js</a:t>
            </a:r>
          </a:p>
        </p:txBody>
      </p:sp>
      <p:pic>
        <p:nvPicPr>
          <p:cNvPr id="5" name="Picture 4">
            <a:extLst>
              <a:ext uri="{FF2B5EF4-FFF2-40B4-BE49-F238E27FC236}">
                <a16:creationId xmlns:a16="http://schemas.microsoft.com/office/drawing/2014/main" id="{83AE3081-FC1A-4C03-B774-13F29F32AB59}"/>
              </a:ext>
            </a:extLst>
          </p:cNvPr>
          <p:cNvPicPr>
            <a:picLocks noChangeAspect="1"/>
          </p:cNvPicPr>
          <p:nvPr/>
        </p:nvPicPr>
        <p:blipFill>
          <a:blip r:embed="rId2"/>
          <a:stretch>
            <a:fillRect/>
          </a:stretch>
        </p:blipFill>
        <p:spPr>
          <a:xfrm>
            <a:off x="6782699" y="4558251"/>
            <a:ext cx="5165054" cy="2055992"/>
          </a:xfrm>
          <a:prstGeom prst="rect">
            <a:avLst/>
          </a:prstGeom>
        </p:spPr>
      </p:pic>
    </p:spTree>
    <p:extLst>
      <p:ext uri="{BB962C8B-B14F-4D97-AF65-F5344CB8AC3E}">
        <p14:creationId xmlns:p14="http://schemas.microsoft.com/office/powerpoint/2010/main" val="602598548"/>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41375" y="164592"/>
            <a:ext cx="11509249" cy="6473952"/>
          </a:xfrm>
          <a:prstGeom prst="rect">
            <a:avLst/>
          </a:prstGeom>
        </p:spPr>
      </p:pic>
    </p:spTree>
    <p:extLst>
      <p:ext uri="{BB962C8B-B14F-4D97-AF65-F5344CB8AC3E}">
        <p14:creationId xmlns:p14="http://schemas.microsoft.com/office/powerpoint/2010/main" val="724824266"/>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B96E21-8056-456F-B596-D4EF135BFF81}"/>
              </a:ext>
            </a:extLst>
          </p:cNvPr>
          <p:cNvSpPr>
            <a:spLocks noGrp="1"/>
          </p:cNvSpPr>
          <p:nvPr>
            <p:ph type="title"/>
          </p:nvPr>
        </p:nvSpPr>
        <p:spPr/>
        <p:txBody>
          <a:bodyPr/>
          <a:lstStyle/>
          <a:p>
            <a:r>
              <a:rPr lang="en-US" dirty="0"/>
              <a:t>Different Authentication Schemes</a:t>
            </a:r>
          </a:p>
        </p:txBody>
      </p:sp>
      <p:sp>
        <p:nvSpPr>
          <p:cNvPr id="6" name="Content Placeholder 5">
            <a:extLst>
              <a:ext uri="{FF2B5EF4-FFF2-40B4-BE49-F238E27FC236}">
                <a16:creationId xmlns:a16="http://schemas.microsoft.com/office/drawing/2014/main" id="{932CDE0F-1DBF-48A5-A388-3F4E2B4D6B4F}"/>
              </a:ext>
            </a:extLst>
          </p:cNvPr>
          <p:cNvSpPr>
            <a:spLocks noGrp="1"/>
          </p:cNvSpPr>
          <p:nvPr>
            <p:ph sz="quarter" idx="10"/>
          </p:nvPr>
        </p:nvSpPr>
        <p:spPr>
          <a:xfrm>
            <a:off x="1313160" y="1615669"/>
            <a:ext cx="9970535" cy="3429000"/>
          </a:xfrm>
        </p:spPr>
        <p:txBody>
          <a:bodyPr/>
          <a:lstStyle/>
          <a:p>
            <a:r>
              <a:rPr lang="en-US" b="0" dirty="0"/>
              <a:t>Anonymous users</a:t>
            </a:r>
          </a:p>
          <a:p>
            <a:r>
              <a:rPr lang="en-US" b="0" dirty="0"/>
              <a:t>Built-in users</a:t>
            </a:r>
          </a:p>
          <a:p>
            <a:r>
              <a:rPr lang="en-US" b="0" dirty="0"/>
              <a:t>Users using LDAP, via</a:t>
            </a:r>
          </a:p>
          <a:p>
            <a:pPr lvl="1"/>
            <a:r>
              <a:rPr lang="en-US" b="0" dirty="0"/>
              <a:t>Basic authentication</a:t>
            </a:r>
          </a:p>
          <a:p>
            <a:pPr lvl="1"/>
            <a:r>
              <a:rPr lang="en-US" b="0" dirty="0"/>
              <a:t>Portal tier authentication</a:t>
            </a:r>
          </a:p>
          <a:p>
            <a:r>
              <a:rPr lang="en-US" b="0" dirty="0"/>
              <a:t>SAML Support</a:t>
            </a:r>
          </a:p>
          <a:p>
            <a:r>
              <a:rPr lang="en-US" b="0" dirty="0"/>
              <a:t>Users using Integrated Windows Authentication (IWA) through NTLM or Kerberos</a:t>
            </a:r>
          </a:p>
          <a:p>
            <a:r>
              <a:rPr lang="en-US" b="0" dirty="0"/>
              <a:t>Smart card users / PKI authentication using certificate and key files</a:t>
            </a:r>
          </a:p>
          <a:p>
            <a:r>
              <a:rPr lang="en-US" b="0" dirty="0"/>
              <a:t>Users connected to an ArcGIS Enterprise instance using ArcGIS Pro</a:t>
            </a:r>
          </a:p>
          <a:p>
            <a:pPr marL="0" indent="0">
              <a:buNone/>
            </a:pPr>
            <a:endParaRPr lang="en-US" b="0" dirty="0"/>
          </a:p>
        </p:txBody>
      </p:sp>
    </p:spTree>
    <p:extLst>
      <p:ext uri="{BB962C8B-B14F-4D97-AF65-F5344CB8AC3E}">
        <p14:creationId xmlns:p14="http://schemas.microsoft.com/office/powerpoint/2010/main" val="2303289753"/>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3"/>
          <a:srcRect t="10175" r="1" b="13211"/>
          <a:stretch/>
        </p:blipFill>
        <p:spPr>
          <a:xfrm>
            <a:off x="5603706" y="1258529"/>
            <a:ext cx="5638853" cy="4330205"/>
          </a:xfrm>
          <a:prstGeom prst="rect">
            <a:avLst/>
          </a:prstGeom>
        </p:spPr>
      </p:pic>
      <p:sp>
        <p:nvSpPr>
          <p:cNvPr id="2" name="Title 1"/>
          <p:cNvSpPr>
            <a:spLocks noGrp="1"/>
          </p:cNvSpPr>
          <p:nvPr>
            <p:ph type="title"/>
          </p:nvPr>
        </p:nvSpPr>
        <p:spPr>
          <a:xfrm>
            <a:off x="1533659" y="2760849"/>
            <a:ext cx="3200400" cy="1325563"/>
          </a:xfrm>
        </p:spPr>
        <p:txBody>
          <a:bodyPr vert="horz" lIns="91440" tIns="45720" rIns="91440" bIns="45720" rtlCol="0" anchor="ctr">
            <a:normAutofit/>
          </a:bodyPr>
          <a:lstStyle/>
          <a:p>
            <a:r>
              <a:rPr lang="en-US" sz="4800" b="1" dirty="0"/>
              <a:t>Demos</a:t>
            </a:r>
          </a:p>
        </p:txBody>
      </p:sp>
      <p:sp>
        <p:nvSpPr>
          <p:cNvPr id="5" name="Date Placeholder 4">
            <a:extLst>
              <a:ext uri="{FF2B5EF4-FFF2-40B4-BE49-F238E27FC236}">
                <a16:creationId xmlns:a16="http://schemas.microsoft.com/office/drawing/2014/main" id="{BBAF2E65-8EF1-4737-B15B-D200D5150608}"/>
              </a:ext>
            </a:extLst>
          </p:cNvPr>
          <p:cNvSpPr>
            <a:spLocks noGrp="1"/>
          </p:cNvSpPr>
          <p:nvPr>
            <p:ph type="dt" sz="half" idx="2"/>
          </p:nvPr>
        </p:nvSpPr>
        <p:spPr/>
        <p:txBody>
          <a:bodyPr/>
          <a:lstStyle/>
          <a:p>
            <a:endParaRPr lang="en-US"/>
          </a:p>
        </p:txBody>
      </p:sp>
    </p:spTree>
    <p:extLst>
      <p:ext uri="{BB962C8B-B14F-4D97-AF65-F5344CB8AC3E}">
        <p14:creationId xmlns:p14="http://schemas.microsoft.com/office/powerpoint/2010/main" val="1857603860"/>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EBDE6AF-CDFD-45B6-8084-5CABD3A07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53" y="1800505"/>
            <a:ext cx="2367424" cy="4816749"/>
          </a:xfrm>
          <a:prstGeom prst="rect">
            <a:avLst/>
          </a:prstGeom>
        </p:spPr>
      </p:pic>
      <p:pic>
        <p:nvPicPr>
          <p:cNvPr id="17" name="Picture 16">
            <a:extLst>
              <a:ext uri="{FF2B5EF4-FFF2-40B4-BE49-F238E27FC236}">
                <a16:creationId xmlns:a16="http://schemas.microsoft.com/office/drawing/2014/main" id="{306889C9-F8CA-44EB-A35E-CD1282DF5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948" y="1800131"/>
            <a:ext cx="2490263" cy="4816749"/>
          </a:xfrm>
          <a:prstGeom prst="rect">
            <a:avLst/>
          </a:prstGeom>
        </p:spPr>
      </p:pic>
      <p:pic>
        <p:nvPicPr>
          <p:cNvPr id="18" name="Picture 17">
            <a:extLst>
              <a:ext uri="{FF2B5EF4-FFF2-40B4-BE49-F238E27FC236}">
                <a16:creationId xmlns:a16="http://schemas.microsoft.com/office/drawing/2014/main" id="{73D66E30-BD64-49A2-8900-10C660BDA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903" y="1800505"/>
            <a:ext cx="2550704" cy="4816749"/>
          </a:xfrm>
          <a:prstGeom prst="rect">
            <a:avLst/>
          </a:prstGeom>
        </p:spPr>
      </p:pic>
      <p:pic>
        <p:nvPicPr>
          <p:cNvPr id="19" name="Picture 18">
            <a:extLst>
              <a:ext uri="{FF2B5EF4-FFF2-40B4-BE49-F238E27FC236}">
                <a16:creationId xmlns:a16="http://schemas.microsoft.com/office/drawing/2014/main" id="{20D36C92-99E7-4E20-9961-8E19D8C14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0228" y="1781325"/>
            <a:ext cx="2466484" cy="4816749"/>
          </a:xfrm>
          <a:prstGeom prst="rect">
            <a:avLst/>
          </a:prstGeom>
        </p:spPr>
      </p:pic>
      <p:sp>
        <p:nvSpPr>
          <p:cNvPr id="21" name="Rectangle 20">
            <a:extLst>
              <a:ext uri="{FF2B5EF4-FFF2-40B4-BE49-F238E27FC236}">
                <a16:creationId xmlns:a16="http://schemas.microsoft.com/office/drawing/2014/main" id="{17C5CE3E-66D8-4353-B0AD-0BDEAACDA2BB}"/>
              </a:ext>
            </a:extLst>
          </p:cNvPr>
          <p:cNvSpPr/>
          <p:nvPr/>
        </p:nvSpPr>
        <p:spPr>
          <a:xfrm>
            <a:off x="200713" y="1189401"/>
            <a:ext cx="2438164" cy="540148"/>
          </a:xfrm>
          <a:prstGeom prst="rect">
            <a:avLst/>
          </a:prstGeom>
        </p:spPr>
        <p:txBody>
          <a:bodyPr wrap="square">
            <a:spAutoFit/>
          </a:bodyPr>
          <a:lstStyle/>
          <a:p>
            <a:pPr algn="ctr" eaLnBrk="0" hangingPunct="0">
              <a:lnSpc>
                <a:spcPts val="1800"/>
              </a:lnSpc>
            </a:pPr>
            <a:r>
              <a:rPr lang="en-US" sz="1400" b="1" dirty="0">
                <a:latin typeface="AvenirNext LT Pro Regular" panose="020B0503020202020204" pitchFamily="34" charset="0"/>
              </a:rPr>
              <a:t>Download the Esri Events app and find your event</a:t>
            </a:r>
          </a:p>
        </p:txBody>
      </p:sp>
      <p:sp>
        <p:nvSpPr>
          <p:cNvPr id="22" name="Rectangle 21">
            <a:extLst>
              <a:ext uri="{FF2B5EF4-FFF2-40B4-BE49-F238E27FC236}">
                <a16:creationId xmlns:a16="http://schemas.microsoft.com/office/drawing/2014/main" id="{8B865444-8060-46A9-B943-49C018B91D86}"/>
              </a:ext>
            </a:extLst>
          </p:cNvPr>
          <p:cNvSpPr/>
          <p:nvPr/>
        </p:nvSpPr>
        <p:spPr>
          <a:xfrm>
            <a:off x="3068239" y="1236218"/>
            <a:ext cx="2809952" cy="553998"/>
          </a:xfrm>
          <a:prstGeom prst="rect">
            <a:avLst/>
          </a:prstGeom>
        </p:spPr>
        <p:txBody>
          <a:bodyPr wrap="square">
            <a:spAutoFit/>
          </a:bodyPr>
          <a:lstStyle/>
          <a:p>
            <a:pPr algn="ctr" eaLnBrk="0" hangingPunct="0">
              <a:lnSpc>
                <a:spcPts val="1800"/>
              </a:lnSpc>
            </a:pPr>
            <a:r>
              <a:rPr lang="en-US" sz="1400" b="1" dirty="0">
                <a:latin typeface="AvenirNext LT Pro Regular" panose="020B0503020202020204" pitchFamily="34" charset="0"/>
              </a:rPr>
              <a:t>Select the session </a:t>
            </a:r>
            <a:br>
              <a:rPr lang="en-US" sz="1400" b="1" dirty="0">
                <a:latin typeface="AvenirNext LT Pro Regular" panose="020B0503020202020204" pitchFamily="34" charset="0"/>
              </a:rPr>
            </a:br>
            <a:r>
              <a:rPr lang="en-US" sz="1400" b="1" dirty="0">
                <a:latin typeface="AvenirNext LT Pro Regular" panose="020B0503020202020204" pitchFamily="34" charset="0"/>
              </a:rPr>
              <a:t>you attended</a:t>
            </a:r>
          </a:p>
        </p:txBody>
      </p:sp>
      <p:sp>
        <p:nvSpPr>
          <p:cNvPr id="23" name="Rectangle 22">
            <a:extLst>
              <a:ext uri="{FF2B5EF4-FFF2-40B4-BE49-F238E27FC236}">
                <a16:creationId xmlns:a16="http://schemas.microsoft.com/office/drawing/2014/main" id="{11BE25B6-0160-4FC5-AB62-5120E22C8D36}"/>
              </a:ext>
            </a:extLst>
          </p:cNvPr>
          <p:cNvSpPr/>
          <p:nvPr/>
        </p:nvSpPr>
        <p:spPr>
          <a:xfrm>
            <a:off x="6509671" y="1236218"/>
            <a:ext cx="2296053" cy="553998"/>
          </a:xfrm>
          <a:prstGeom prst="rect">
            <a:avLst/>
          </a:prstGeom>
        </p:spPr>
        <p:txBody>
          <a:bodyPr wrap="square">
            <a:spAutoFit/>
          </a:bodyPr>
          <a:lstStyle/>
          <a:p>
            <a:pPr algn="ctr" eaLnBrk="0" hangingPunct="0">
              <a:lnSpc>
                <a:spcPts val="1800"/>
              </a:lnSpc>
            </a:pPr>
            <a:r>
              <a:rPr lang="en-US" sz="1400" b="1" dirty="0">
                <a:latin typeface="AvenirNext LT Pro Regular" panose="020B0503020202020204" pitchFamily="34" charset="0"/>
              </a:rPr>
              <a:t>Scroll down to find the feedback section</a:t>
            </a:r>
          </a:p>
        </p:txBody>
      </p:sp>
      <p:sp>
        <p:nvSpPr>
          <p:cNvPr id="24" name="Rectangle 23">
            <a:extLst>
              <a:ext uri="{FF2B5EF4-FFF2-40B4-BE49-F238E27FC236}">
                <a16:creationId xmlns:a16="http://schemas.microsoft.com/office/drawing/2014/main" id="{81CFF1E1-9F7B-4B9D-A2B9-1700C8B1F7C1}"/>
              </a:ext>
            </a:extLst>
          </p:cNvPr>
          <p:cNvSpPr/>
          <p:nvPr/>
        </p:nvSpPr>
        <p:spPr>
          <a:xfrm>
            <a:off x="9631679" y="1238152"/>
            <a:ext cx="2249376" cy="553998"/>
          </a:xfrm>
          <a:prstGeom prst="rect">
            <a:avLst/>
          </a:prstGeom>
        </p:spPr>
        <p:txBody>
          <a:bodyPr wrap="square">
            <a:spAutoFit/>
          </a:bodyPr>
          <a:lstStyle/>
          <a:p>
            <a:pPr algn="ctr" eaLnBrk="0" hangingPunct="0">
              <a:lnSpc>
                <a:spcPts val="1800"/>
              </a:lnSpc>
            </a:pPr>
            <a:r>
              <a:rPr lang="en-US" sz="1400" b="1" dirty="0">
                <a:latin typeface="AvenirNext LT Pro Regular" panose="020B0503020202020204" pitchFamily="34" charset="0"/>
              </a:rPr>
              <a:t>Complete answers</a:t>
            </a:r>
          </a:p>
          <a:p>
            <a:pPr algn="ctr" eaLnBrk="0" hangingPunct="0">
              <a:lnSpc>
                <a:spcPts val="1800"/>
              </a:lnSpc>
            </a:pPr>
            <a:r>
              <a:rPr lang="en-US" sz="1400" b="1" dirty="0">
                <a:latin typeface="AvenirNext LT Pro Regular" panose="020B0503020202020204" pitchFamily="34" charset="0"/>
              </a:rPr>
              <a:t> and select “Submit”</a:t>
            </a:r>
          </a:p>
        </p:txBody>
      </p:sp>
      <p:pic>
        <p:nvPicPr>
          <p:cNvPr id="26" name="Picture 25">
            <a:extLst>
              <a:ext uri="{FF2B5EF4-FFF2-40B4-BE49-F238E27FC236}">
                <a16:creationId xmlns:a16="http://schemas.microsoft.com/office/drawing/2014/main" id="{09A32990-20B8-4472-9924-4E41F0592760}"/>
              </a:ext>
            </a:extLst>
          </p:cNvPr>
          <p:cNvPicPr>
            <a:picLocks noChangeAspect="1"/>
          </p:cNvPicPr>
          <p:nvPr/>
        </p:nvPicPr>
        <p:blipFill rotWithShape="1">
          <a:blip r:embed="rId4"/>
          <a:srcRect t="4027"/>
          <a:stretch/>
        </p:blipFill>
        <p:spPr>
          <a:xfrm>
            <a:off x="9660835" y="2267538"/>
            <a:ext cx="2184242" cy="3733138"/>
          </a:xfrm>
          <a:prstGeom prst="rect">
            <a:avLst/>
          </a:prstGeom>
        </p:spPr>
      </p:pic>
      <p:pic>
        <p:nvPicPr>
          <p:cNvPr id="30" name="Picture 29">
            <a:extLst>
              <a:ext uri="{FF2B5EF4-FFF2-40B4-BE49-F238E27FC236}">
                <a16:creationId xmlns:a16="http://schemas.microsoft.com/office/drawing/2014/main" id="{796CA58E-9BD2-4CEB-98CC-589DFD34E142}"/>
              </a:ext>
            </a:extLst>
          </p:cNvPr>
          <p:cNvPicPr>
            <a:picLocks noChangeAspect="1"/>
          </p:cNvPicPr>
          <p:nvPr/>
        </p:nvPicPr>
        <p:blipFill rotWithShape="1">
          <a:blip r:embed="rId5"/>
          <a:srcRect t="4290"/>
          <a:stretch/>
        </p:blipFill>
        <p:spPr>
          <a:xfrm>
            <a:off x="6466845" y="2279412"/>
            <a:ext cx="2287541" cy="3762215"/>
          </a:xfrm>
          <a:prstGeom prst="rect">
            <a:avLst/>
          </a:prstGeom>
        </p:spPr>
      </p:pic>
      <p:pic>
        <p:nvPicPr>
          <p:cNvPr id="32" name="Picture 31">
            <a:extLst>
              <a:ext uri="{FF2B5EF4-FFF2-40B4-BE49-F238E27FC236}">
                <a16:creationId xmlns:a16="http://schemas.microsoft.com/office/drawing/2014/main" id="{0B185AB6-286B-445C-935D-29EB536100EB}"/>
              </a:ext>
            </a:extLst>
          </p:cNvPr>
          <p:cNvPicPr>
            <a:picLocks noChangeAspect="1"/>
          </p:cNvPicPr>
          <p:nvPr/>
        </p:nvPicPr>
        <p:blipFill rotWithShape="1">
          <a:blip r:embed="rId6"/>
          <a:srcRect t="3594"/>
          <a:stretch/>
        </p:blipFill>
        <p:spPr>
          <a:xfrm>
            <a:off x="386140" y="2291392"/>
            <a:ext cx="2118520" cy="3777510"/>
          </a:xfrm>
          <a:prstGeom prst="rect">
            <a:avLst/>
          </a:prstGeom>
        </p:spPr>
      </p:pic>
      <p:pic>
        <p:nvPicPr>
          <p:cNvPr id="34" name="Picture 33">
            <a:extLst>
              <a:ext uri="{FF2B5EF4-FFF2-40B4-BE49-F238E27FC236}">
                <a16:creationId xmlns:a16="http://schemas.microsoft.com/office/drawing/2014/main" id="{72748B7F-86B7-4AFB-BE98-54043722FF0C}"/>
              </a:ext>
            </a:extLst>
          </p:cNvPr>
          <p:cNvPicPr>
            <a:picLocks noChangeAspect="1"/>
          </p:cNvPicPr>
          <p:nvPr/>
        </p:nvPicPr>
        <p:blipFill rotWithShape="1">
          <a:blip r:embed="rId7"/>
          <a:srcRect t="4522"/>
          <a:stretch/>
        </p:blipFill>
        <p:spPr>
          <a:xfrm>
            <a:off x="3351536" y="2278048"/>
            <a:ext cx="2204024" cy="3741090"/>
          </a:xfrm>
          <a:prstGeom prst="rect">
            <a:avLst/>
          </a:prstGeom>
        </p:spPr>
      </p:pic>
      <p:sp>
        <p:nvSpPr>
          <p:cNvPr id="36" name="Right Arrow 38">
            <a:extLst>
              <a:ext uri="{FF2B5EF4-FFF2-40B4-BE49-F238E27FC236}">
                <a16:creationId xmlns:a16="http://schemas.microsoft.com/office/drawing/2014/main" id="{934AE8BA-9996-4A2D-8CAE-0D2E13C934C9}"/>
              </a:ext>
            </a:extLst>
          </p:cNvPr>
          <p:cNvSpPr/>
          <p:nvPr/>
        </p:nvSpPr>
        <p:spPr bwMode="auto">
          <a:xfrm>
            <a:off x="2608106" y="5328723"/>
            <a:ext cx="784808" cy="442934"/>
          </a:xfrm>
          <a:prstGeom prst="rightArrow">
            <a:avLst/>
          </a:prstGeom>
          <a:solidFill>
            <a:srgbClr val="00B9F2"/>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7" name="Right Arrow 38">
            <a:extLst>
              <a:ext uri="{FF2B5EF4-FFF2-40B4-BE49-F238E27FC236}">
                <a16:creationId xmlns:a16="http://schemas.microsoft.com/office/drawing/2014/main" id="{CF2CF7F7-69B7-4C57-95B0-59D34B3EEDF0}"/>
              </a:ext>
            </a:extLst>
          </p:cNvPr>
          <p:cNvSpPr/>
          <p:nvPr/>
        </p:nvSpPr>
        <p:spPr bwMode="auto">
          <a:xfrm>
            <a:off x="5632118" y="3022128"/>
            <a:ext cx="784808" cy="442934"/>
          </a:xfrm>
          <a:prstGeom prst="rightArrow">
            <a:avLst/>
          </a:prstGeom>
          <a:solidFill>
            <a:srgbClr val="00B9F2"/>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8" name="Right Arrow 38">
            <a:extLst>
              <a:ext uri="{FF2B5EF4-FFF2-40B4-BE49-F238E27FC236}">
                <a16:creationId xmlns:a16="http://schemas.microsoft.com/office/drawing/2014/main" id="{7B017EAB-A47B-4C61-937F-A8DA0FD2724D}"/>
              </a:ext>
            </a:extLst>
          </p:cNvPr>
          <p:cNvSpPr/>
          <p:nvPr/>
        </p:nvSpPr>
        <p:spPr bwMode="auto">
          <a:xfrm>
            <a:off x="8805724" y="3922833"/>
            <a:ext cx="784808" cy="442934"/>
          </a:xfrm>
          <a:prstGeom prst="rightArrow">
            <a:avLst/>
          </a:prstGeom>
          <a:solidFill>
            <a:srgbClr val="00B9F2"/>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9" name="Group 38">
            <a:extLst>
              <a:ext uri="{FF2B5EF4-FFF2-40B4-BE49-F238E27FC236}">
                <a16:creationId xmlns:a16="http://schemas.microsoft.com/office/drawing/2014/main" id="{C11529F5-A074-4323-8665-B169192ED1C0}"/>
              </a:ext>
            </a:extLst>
          </p:cNvPr>
          <p:cNvGrpSpPr/>
          <p:nvPr/>
        </p:nvGrpSpPr>
        <p:grpSpPr>
          <a:xfrm>
            <a:off x="8400876" y="3807819"/>
            <a:ext cx="277601" cy="1863195"/>
            <a:chOff x="8258043" y="3716148"/>
            <a:chExt cx="187870" cy="1070420"/>
          </a:xfrm>
          <a:solidFill>
            <a:schemeClr val="bg2">
              <a:lumMod val="40000"/>
              <a:lumOff val="60000"/>
            </a:schemeClr>
          </a:solidFill>
        </p:grpSpPr>
        <p:sp>
          <p:nvSpPr>
            <p:cNvPr id="40" name="Right Arrow 30">
              <a:extLst>
                <a:ext uri="{FF2B5EF4-FFF2-40B4-BE49-F238E27FC236}">
                  <a16:creationId xmlns:a16="http://schemas.microsoft.com/office/drawing/2014/main" id="{1E363DE4-93AF-49EF-AB7B-F21D4BC542CE}"/>
                </a:ext>
              </a:extLst>
            </p:cNvPr>
            <p:cNvSpPr/>
            <p:nvPr/>
          </p:nvSpPr>
          <p:spPr bwMode="auto">
            <a:xfrm rot="5400000">
              <a:off x="7912475" y="4061717"/>
              <a:ext cx="874211" cy="183076"/>
            </a:xfrm>
            <a:prstGeom prst="rightArrow">
              <a:avLst/>
            </a:prstGeom>
            <a:grpFill/>
            <a:ln w="190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1" name="Right Arrow 31">
              <a:extLst>
                <a:ext uri="{FF2B5EF4-FFF2-40B4-BE49-F238E27FC236}">
                  <a16:creationId xmlns:a16="http://schemas.microsoft.com/office/drawing/2014/main" id="{A322C6F2-E72B-438F-B835-8DFEF0EEECD4}"/>
                </a:ext>
              </a:extLst>
            </p:cNvPr>
            <p:cNvSpPr/>
            <p:nvPr/>
          </p:nvSpPr>
          <p:spPr bwMode="auto">
            <a:xfrm rot="5400000">
              <a:off x="8024195" y="3951118"/>
              <a:ext cx="653015" cy="183076"/>
            </a:xfrm>
            <a:prstGeom prst="rightArrow">
              <a:avLst/>
            </a:prstGeom>
            <a:grpFill/>
            <a:ln w="190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2" name="Right Arrow 32">
              <a:extLst>
                <a:ext uri="{FF2B5EF4-FFF2-40B4-BE49-F238E27FC236}">
                  <a16:creationId xmlns:a16="http://schemas.microsoft.com/office/drawing/2014/main" id="{AE1A734B-CC2E-48FB-B260-FFDE163FC5F2}"/>
                </a:ext>
              </a:extLst>
            </p:cNvPr>
            <p:cNvSpPr/>
            <p:nvPr/>
          </p:nvSpPr>
          <p:spPr bwMode="auto">
            <a:xfrm rot="5400000">
              <a:off x="8084699" y="4425355"/>
              <a:ext cx="539351" cy="183076"/>
            </a:xfrm>
            <a:prstGeom prst="rightArrow">
              <a:avLst/>
            </a:prstGeom>
            <a:grpFill/>
            <a:ln w="190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7" name="Title 8">
            <a:extLst>
              <a:ext uri="{FF2B5EF4-FFF2-40B4-BE49-F238E27FC236}">
                <a16:creationId xmlns:a16="http://schemas.microsoft.com/office/drawing/2014/main" id="{44084912-FF81-4F2D-AD28-F17D06A19FD3}"/>
              </a:ext>
            </a:extLst>
          </p:cNvPr>
          <p:cNvSpPr txBox="1">
            <a:spLocks/>
          </p:cNvSpPr>
          <p:nvPr/>
        </p:nvSpPr>
        <p:spPr>
          <a:xfrm>
            <a:off x="1670539" y="641680"/>
            <a:ext cx="8850923" cy="492443"/>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3200" dirty="0">
                <a:solidFill>
                  <a:srgbClr val="0EB9DF"/>
                </a:solidFill>
                <a:latin typeface="AvenirNext LT Pro Regular" panose="020B0503020202020204" pitchFamily="34" charset="0"/>
              </a:rPr>
              <a:t>Please Take Our Survey in the Esri Events App</a:t>
            </a:r>
          </a:p>
        </p:txBody>
      </p:sp>
    </p:spTree>
    <p:extLst>
      <p:ext uri="{BB962C8B-B14F-4D97-AF65-F5344CB8AC3E}">
        <p14:creationId xmlns:p14="http://schemas.microsoft.com/office/powerpoint/2010/main" val="2052367789"/>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 y="0"/>
            <a:ext cx="12188952" cy="6858000"/>
          </a:xfrm>
          <a:prstGeom prst="rect">
            <a:avLst/>
          </a:prstGeom>
          <a:gradFill flip="none" rotWithShape="1">
            <a:gsLst>
              <a:gs pos="21000">
                <a:srgbClr val="024E96"/>
              </a:gs>
              <a:gs pos="94000">
                <a:srgbClr val="02315F"/>
              </a:gs>
            </a:gsLst>
            <a:lin ang="189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0" tIns="45720" rIns="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 y="2937"/>
            <a:ext cx="12185613" cy="685212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008" y="2587431"/>
            <a:ext cx="6073985" cy="1878011"/>
          </a:xfrm>
          <a:prstGeom prst="rect">
            <a:avLst/>
          </a:prstGeom>
        </p:spPr>
      </p:pic>
    </p:spTree>
    <p:extLst>
      <p:ext uri="{BB962C8B-B14F-4D97-AF65-F5344CB8AC3E}">
        <p14:creationId xmlns:p14="http://schemas.microsoft.com/office/powerpoint/2010/main" val="1763136661"/>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F09FA-9ABC-4778-BF6C-4A0FA04D699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E6EE67C-C555-46BA-809C-337EDD6E4BFF}"/>
              </a:ext>
            </a:extLst>
          </p:cNvPr>
          <p:cNvSpPr>
            <a:spLocks noGrp="1"/>
          </p:cNvSpPr>
          <p:nvPr>
            <p:ph sz="quarter" idx="10"/>
          </p:nvPr>
        </p:nvSpPr>
        <p:spPr>
          <a:xfrm>
            <a:off x="1003778" y="1691297"/>
            <a:ext cx="10369296" cy="3429000"/>
          </a:xfrm>
        </p:spPr>
        <p:txBody>
          <a:bodyPr/>
          <a:lstStyle/>
          <a:p>
            <a:r>
              <a:rPr lang="en-US" b="0" dirty="0"/>
              <a:t>What is the ArcGIS API for Python?</a:t>
            </a:r>
          </a:p>
          <a:p>
            <a:r>
              <a:rPr lang="en-US" b="0" dirty="0"/>
              <a:t>Getting Started</a:t>
            </a:r>
          </a:p>
          <a:p>
            <a:pPr lvl="1"/>
            <a:r>
              <a:rPr lang="en-US" b="0" dirty="0"/>
              <a:t>Installation &amp; </a:t>
            </a:r>
            <a:r>
              <a:rPr lang="en-US" b="0" dirty="0" err="1"/>
              <a:t>Jupyter</a:t>
            </a:r>
            <a:r>
              <a:rPr lang="en-US" b="0" dirty="0"/>
              <a:t> Notebooks</a:t>
            </a:r>
          </a:p>
          <a:p>
            <a:pPr lvl="1"/>
            <a:r>
              <a:rPr lang="en-US" b="0" dirty="0"/>
              <a:t>Help &amp; API Reference</a:t>
            </a:r>
          </a:p>
          <a:p>
            <a:r>
              <a:rPr lang="en-US" b="0" dirty="0"/>
              <a:t>The GIS connection object</a:t>
            </a:r>
          </a:p>
          <a:p>
            <a:r>
              <a:rPr lang="en-US" b="0" dirty="0"/>
              <a:t>Accessing the “Managers”</a:t>
            </a:r>
          </a:p>
          <a:p>
            <a:pPr lvl="1"/>
            <a:r>
              <a:rPr lang="en-US" b="0" dirty="0" err="1"/>
              <a:t>UserManager</a:t>
            </a:r>
            <a:r>
              <a:rPr lang="en-US" b="0" dirty="0"/>
              <a:t>, </a:t>
            </a:r>
            <a:r>
              <a:rPr lang="en-US" b="0" dirty="0" err="1"/>
              <a:t>ContentManager</a:t>
            </a:r>
            <a:r>
              <a:rPr lang="en-US" b="0" dirty="0"/>
              <a:t>, </a:t>
            </a:r>
            <a:r>
              <a:rPr lang="en-US" b="0" dirty="0" err="1"/>
              <a:t>GroupManager</a:t>
            </a:r>
            <a:r>
              <a:rPr lang="en-US" b="0" dirty="0"/>
              <a:t>,, etc.</a:t>
            </a:r>
          </a:p>
          <a:p>
            <a:r>
              <a:rPr lang="en-US" b="0" dirty="0"/>
              <a:t>Questions? – please attend additional sessions today! </a:t>
            </a:r>
          </a:p>
        </p:txBody>
      </p:sp>
    </p:spTree>
    <p:extLst>
      <p:ext uri="{BB962C8B-B14F-4D97-AF65-F5344CB8AC3E}">
        <p14:creationId xmlns:p14="http://schemas.microsoft.com/office/powerpoint/2010/main" val="1428126203"/>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12217400" cy="6872287"/>
          </a:xfrm>
          <a:prstGeom prst="rect">
            <a:avLst/>
          </a:prstGeom>
          <a:gradFill flip="none" rotWithShape="1">
            <a:gsLst>
              <a:gs pos="21000">
                <a:srgbClr val="024E96"/>
              </a:gs>
              <a:gs pos="94000">
                <a:srgbClr val="02315F"/>
              </a:gs>
            </a:gsLst>
            <a:lin ang="189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Title 8"/>
          <p:cNvSpPr>
            <a:spLocks noGrp="1"/>
          </p:cNvSpPr>
          <p:nvPr>
            <p:ph type="title"/>
          </p:nvPr>
        </p:nvSpPr>
        <p:spPr>
          <a:xfrm>
            <a:off x="682625" y="682625"/>
            <a:ext cx="10826496" cy="430887"/>
          </a:xfrm>
        </p:spPr>
        <p:txBody>
          <a:bodyPr/>
          <a:lstStyle/>
          <a:p>
            <a:r>
              <a:rPr lang="en-US" sz="2800" b="0" dirty="0"/>
              <a:t>Why Python?</a:t>
            </a:r>
          </a:p>
        </p:txBody>
      </p:sp>
      <p:sp>
        <p:nvSpPr>
          <p:cNvPr id="4" name="Content Placeholder 3"/>
          <p:cNvSpPr>
            <a:spLocks noGrp="1"/>
          </p:cNvSpPr>
          <p:nvPr>
            <p:ph sz="quarter" idx="12"/>
          </p:nvPr>
        </p:nvSpPr>
        <p:spPr>
          <a:xfrm>
            <a:off x="914400" y="1828804"/>
            <a:ext cx="4650828" cy="3427413"/>
          </a:xfrm>
        </p:spPr>
        <p:txBody>
          <a:bodyPr/>
          <a:lstStyle/>
          <a:p>
            <a:r>
              <a:rPr lang="en-US" b="0" dirty="0"/>
              <a:t>Popularity</a:t>
            </a:r>
          </a:p>
          <a:p>
            <a:r>
              <a:rPr lang="en-US" b="0" dirty="0"/>
              <a:t>Productivity</a:t>
            </a:r>
          </a:p>
          <a:p>
            <a:r>
              <a:rPr lang="en-US" b="0" dirty="0"/>
              <a:t>Interoperability</a:t>
            </a:r>
          </a:p>
          <a:p>
            <a:r>
              <a:rPr lang="en-US" b="0" dirty="0"/>
              <a:t>Solves the “two language” problem</a:t>
            </a:r>
          </a:p>
          <a:p>
            <a:r>
              <a:rPr lang="en-US" b="0" dirty="0"/>
              <a:t>Scientific Python ecosystem</a:t>
            </a:r>
          </a:p>
          <a:p>
            <a:r>
              <a:rPr lang="en-US" b="0" dirty="0"/>
              <a:t>Community</a:t>
            </a: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61151"/>
          <a:stretch/>
        </p:blipFill>
        <p:spPr>
          <a:xfrm flipH="1">
            <a:off x="12184" y="4208206"/>
            <a:ext cx="12205216" cy="2671590"/>
          </a:xfrm>
          <a:prstGeom prst="rect">
            <a:avLst/>
          </a:prstGeom>
        </p:spPr>
      </p:pic>
      <p:pic>
        <p:nvPicPr>
          <p:cNvPr id="7" name="Picture 6">
            <a:hlinkClick r:id="rId4"/>
            <a:extLst>
              <a:ext uri="{FF2B5EF4-FFF2-40B4-BE49-F238E27FC236}">
                <a16:creationId xmlns:a16="http://schemas.microsoft.com/office/drawing/2014/main" id="{08757D97-7986-48BF-82D3-64C90CF5335B}"/>
              </a:ext>
            </a:extLst>
          </p:cNvPr>
          <p:cNvPicPr>
            <a:picLocks noChangeAspect="1"/>
          </p:cNvPicPr>
          <p:nvPr/>
        </p:nvPicPr>
        <p:blipFill>
          <a:blip r:embed="rId5"/>
          <a:stretch>
            <a:fillRect/>
          </a:stretch>
        </p:blipFill>
        <p:spPr>
          <a:xfrm>
            <a:off x="5715136" y="449781"/>
            <a:ext cx="3701198" cy="2200013"/>
          </a:xfrm>
          <a:prstGeom prst="rect">
            <a:avLst/>
          </a:prstGeom>
        </p:spPr>
      </p:pic>
      <p:pic>
        <p:nvPicPr>
          <p:cNvPr id="8" name="Picture 2" descr="Image result for came for the language stayed for the community">
            <a:extLst>
              <a:ext uri="{FF2B5EF4-FFF2-40B4-BE49-F238E27FC236}">
                <a16:creationId xmlns:a16="http://schemas.microsoft.com/office/drawing/2014/main" id="{AB700BA1-1AAA-4183-92FD-EBCACD6DFC0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342172" y="1319606"/>
            <a:ext cx="2550754" cy="25507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elated image">
            <a:extLst>
              <a:ext uri="{FF2B5EF4-FFF2-40B4-BE49-F238E27FC236}">
                <a16:creationId xmlns:a16="http://schemas.microsoft.com/office/drawing/2014/main" id="{308F2FC8-31E1-476F-8170-0168375C122A}"/>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724596" y="2892735"/>
            <a:ext cx="1201729" cy="12017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numpy transparent">
            <a:extLst>
              <a:ext uri="{FF2B5EF4-FFF2-40B4-BE49-F238E27FC236}">
                <a16:creationId xmlns:a16="http://schemas.microsoft.com/office/drawing/2014/main" id="{D8CC21D2-09B0-4D5C-B643-19578F32B9B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540570" y="4056839"/>
            <a:ext cx="3676731" cy="9191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tensorflow transparent">
            <a:extLst>
              <a:ext uri="{FF2B5EF4-FFF2-40B4-BE49-F238E27FC236}">
                <a16:creationId xmlns:a16="http://schemas.microsoft.com/office/drawing/2014/main" id="{8E86C8F7-6EDF-4462-8471-05FF3B4B461A}"/>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0035344" y="4094464"/>
            <a:ext cx="987806" cy="82154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Image result for matplotlib">
            <a:extLst>
              <a:ext uri="{FF2B5EF4-FFF2-40B4-BE49-F238E27FC236}">
                <a16:creationId xmlns:a16="http://schemas.microsoft.com/office/drawing/2014/main" id="{6FFCC004-35AA-4BC6-A435-E3FB6CD26EFF}"/>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735203" y="4950787"/>
            <a:ext cx="2337435" cy="5606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Image result for scikit learn transparent">
            <a:extLst>
              <a:ext uri="{FF2B5EF4-FFF2-40B4-BE49-F238E27FC236}">
                <a16:creationId xmlns:a16="http://schemas.microsoft.com/office/drawing/2014/main" id="{20FD0A84-F2C3-47DB-B9D0-9A4738A20640}"/>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7204578" y="3032178"/>
            <a:ext cx="1916366" cy="118004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opencv">
            <a:extLst>
              <a:ext uri="{FF2B5EF4-FFF2-40B4-BE49-F238E27FC236}">
                <a16:creationId xmlns:a16="http://schemas.microsoft.com/office/drawing/2014/main" id="{B2A76F98-732C-4EE5-B2CF-1A417FA1B87F}"/>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9217346" y="4066149"/>
            <a:ext cx="705186" cy="868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340791"/>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ArcGIS API for Python?</a:t>
            </a:r>
          </a:p>
        </p:txBody>
      </p:sp>
      <p:pic>
        <p:nvPicPr>
          <p:cNvPr id="4" name="Content Placeholder 3"/>
          <p:cNvPicPr>
            <a:picLocks noGrp="1" noChangeAspect="1"/>
          </p:cNvPicPr>
          <p:nvPr>
            <p:ph idx="1"/>
          </p:nvPr>
        </p:nvPicPr>
        <p:blipFill>
          <a:blip r:embed="rId3"/>
          <a:stretch>
            <a:fillRect/>
          </a:stretch>
        </p:blipFill>
        <p:spPr>
          <a:xfrm>
            <a:off x="891351" y="2606566"/>
            <a:ext cx="2806369" cy="1894299"/>
          </a:xfrm>
          <a:prstGeom prst="rect">
            <a:avLst/>
          </a:prstGeom>
        </p:spPr>
      </p:pic>
      <p:pic>
        <p:nvPicPr>
          <p:cNvPr id="5" name="Picture 4"/>
          <p:cNvPicPr>
            <a:picLocks noChangeAspect="1"/>
          </p:cNvPicPr>
          <p:nvPr/>
        </p:nvPicPr>
        <p:blipFill>
          <a:blip r:embed="rId4"/>
          <a:stretch>
            <a:fillRect/>
          </a:stretch>
        </p:blipFill>
        <p:spPr>
          <a:xfrm>
            <a:off x="6806050" y="2042758"/>
            <a:ext cx="4171904" cy="3168069"/>
          </a:xfrm>
          <a:prstGeom prst="rect">
            <a:avLst/>
          </a:prstGeom>
        </p:spPr>
      </p:pic>
      <p:sp>
        <p:nvSpPr>
          <p:cNvPr id="6" name="TextBox 5"/>
          <p:cNvSpPr txBox="1"/>
          <p:nvPr/>
        </p:nvSpPr>
        <p:spPr>
          <a:xfrm>
            <a:off x="4853913" y="3279474"/>
            <a:ext cx="1468551" cy="461665"/>
          </a:xfrm>
          <a:prstGeom prst="rect">
            <a:avLst/>
          </a:prstGeom>
          <a:noFill/>
        </p:spPr>
        <p:txBody>
          <a:bodyPr wrap="square" rtlCol="0">
            <a:spAutoFit/>
          </a:bodyPr>
          <a:lstStyle/>
          <a:p>
            <a:r>
              <a:rPr lang="en-US" sz="2400"/>
              <a:t>REST</a:t>
            </a:r>
          </a:p>
        </p:txBody>
      </p:sp>
      <p:sp>
        <p:nvSpPr>
          <p:cNvPr id="7" name="Oval 6"/>
          <p:cNvSpPr/>
          <p:nvPr/>
        </p:nvSpPr>
        <p:spPr>
          <a:xfrm>
            <a:off x="4370327" y="3063361"/>
            <a:ext cx="1828800" cy="826718"/>
          </a:xfrm>
          <a:prstGeom prst="ellipse">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endCxn id="7" idx="2"/>
          </p:cNvCxnSpPr>
          <p:nvPr/>
        </p:nvCxnSpPr>
        <p:spPr>
          <a:xfrm>
            <a:off x="3632711" y="3476720"/>
            <a:ext cx="73761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199127" y="3476720"/>
            <a:ext cx="73761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E366227-9E23-4ABF-9AAB-6D081A5B87AD}"/>
              </a:ext>
            </a:extLst>
          </p:cNvPr>
          <p:cNvPicPr>
            <a:picLocks noChangeAspect="1"/>
          </p:cNvPicPr>
          <p:nvPr/>
        </p:nvPicPr>
        <p:blipFill>
          <a:blip r:embed="rId5"/>
          <a:stretch>
            <a:fillRect/>
          </a:stretch>
        </p:blipFill>
        <p:spPr>
          <a:xfrm>
            <a:off x="4134709" y="2698230"/>
            <a:ext cx="2367880" cy="1624152"/>
          </a:xfrm>
          <a:prstGeom prst="rect">
            <a:avLst/>
          </a:prstGeom>
        </p:spPr>
      </p:pic>
      <p:sp>
        <p:nvSpPr>
          <p:cNvPr id="8" name="Rectangle 7">
            <a:extLst>
              <a:ext uri="{FF2B5EF4-FFF2-40B4-BE49-F238E27FC236}">
                <a16:creationId xmlns:a16="http://schemas.microsoft.com/office/drawing/2014/main" id="{341E3459-EB6B-49B3-A491-FD9F61A2043E}"/>
              </a:ext>
            </a:extLst>
          </p:cNvPr>
          <p:cNvSpPr/>
          <p:nvPr/>
        </p:nvSpPr>
        <p:spPr>
          <a:xfrm>
            <a:off x="4229078" y="3741139"/>
            <a:ext cx="1572322" cy="413359"/>
          </a:xfrm>
          <a:prstGeom prst="rect">
            <a:avLst/>
          </a:prstGeom>
          <a:solidFill>
            <a:srgbClr val="053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493BEF-1C55-4558-89DC-8C8223A0E635}"/>
              </a:ext>
            </a:extLst>
          </p:cNvPr>
          <p:cNvSpPr/>
          <p:nvPr/>
        </p:nvSpPr>
        <p:spPr>
          <a:xfrm>
            <a:off x="6738207" y="2606566"/>
            <a:ext cx="1762685" cy="518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Organization</a:t>
            </a:r>
          </a:p>
        </p:txBody>
      </p:sp>
    </p:spTree>
    <p:extLst>
      <p:ext uri="{BB962C8B-B14F-4D97-AF65-F5344CB8AC3E}">
        <p14:creationId xmlns:p14="http://schemas.microsoft.com/office/powerpoint/2010/main" val="2242722033"/>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9C87D-89A6-4C3D-AD0D-31ED44DFD9EF}"/>
              </a:ext>
            </a:extLst>
          </p:cNvPr>
          <p:cNvSpPr>
            <a:spLocks noGrp="1"/>
          </p:cNvSpPr>
          <p:nvPr>
            <p:ph type="title"/>
          </p:nvPr>
        </p:nvSpPr>
        <p:spPr/>
        <p:txBody>
          <a:bodyPr/>
          <a:lstStyle/>
          <a:p>
            <a:r>
              <a:rPr lang="en-US" dirty="0"/>
              <a:t>Overview of the ArcGIS API for Python </a:t>
            </a:r>
          </a:p>
        </p:txBody>
      </p:sp>
      <p:sp>
        <p:nvSpPr>
          <p:cNvPr id="3" name="Content Placeholder 2">
            <a:extLst>
              <a:ext uri="{FF2B5EF4-FFF2-40B4-BE49-F238E27FC236}">
                <a16:creationId xmlns:a16="http://schemas.microsoft.com/office/drawing/2014/main" id="{25FBCC6D-5C87-4317-808A-0826886E9284}"/>
              </a:ext>
            </a:extLst>
          </p:cNvPr>
          <p:cNvSpPr>
            <a:spLocks noGrp="1"/>
          </p:cNvSpPr>
          <p:nvPr>
            <p:ph sz="quarter" idx="10"/>
          </p:nvPr>
        </p:nvSpPr>
        <p:spPr>
          <a:xfrm>
            <a:off x="914400" y="1828800"/>
            <a:ext cx="5805286" cy="3429000"/>
          </a:xfrm>
        </p:spPr>
        <p:txBody>
          <a:bodyPr/>
          <a:lstStyle/>
          <a:p>
            <a:r>
              <a:rPr lang="en-US" b="0" dirty="0"/>
              <a:t>A Pythonic GIS API</a:t>
            </a:r>
          </a:p>
          <a:p>
            <a:r>
              <a:rPr lang="en-US" b="0" dirty="0"/>
              <a:t>Corresponds to best practices</a:t>
            </a:r>
          </a:p>
          <a:p>
            <a:r>
              <a:rPr lang="en-US" b="0" dirty="0"/>
              <a:t>Uses standard Python constructs</a:t>
            </a:r>
          </a:p>
          <a:p>
            <a:r>
              <a:rPr lang="en-US" b="0" dirty="0"/>
              <a:t>Data structures with clean, readable idioms</a:t>
            </a:r>
          </a:p>
          <a:p>
            <a:r>
              <a:rPr lang="en-US" b="0" dirty="0"/>
              <a:t>Easy for a Python programmer to use ArcGIS</a:t>
            </a:r>
          </a:p>
          <a:p>
            <a:r>
              <a:rPr lang="en-US" b="0" dirty="0"/>
              <a:t>Easy for an ArcGIS user to script and automate their GIS</a:t>
            </a:r>
          </a:p>
          <a:p>
            <a:endParaRPr lang="en-US" b="0" dirty="0"/>
          </a:p>
        </p:txBody>
      </p:sp>
      <p:grpSp>
        <p:nvGrpSpPr>
          <p:cNvPr id="4" name="Group 3">
            <a:extLst>
              <a:ext uri="{FF2B5EF4-FFF2-40B4-BE49-F238E27FC236}">
                <a16:creationId xmlns:a16="http://schemas.microsoft.com/office/drawing/2014/main" id="{EB62892F-8DBF-488D-B2AE-E707CFD658F3}"/>
              </a:ext>
            </a:extLst>
          </p:cNvPr>
          <p:cNvGrpSpPr/>
          <p:nvPr/>
        </p:nvGrpSpPr>
        <p:grpSpPr>
          <a:xfrm>
            <a:off x="7178986" y="1109859"/>
            <a:ext cx="4525759" cy="5419231"/>
            <a:chOff x="6480631" y="965480"/>
            <a:chExt cx="4525759" cy="5419231"/>
          </a:xfrm>
        </p:grpSpPr>
        <p:sp>
          <p:nvSpPr>
            <p:cNvPr id="5" name="Hexagon 4">
              <a:extLst>
                <a:ext uri="{FF2B5EF4-FFF2-40B4-BE49-F238E27FC236}">
                  <a16:creationId xmlns:a16="http://schemas.microsoft.com/office/drawing/2014/main" id="{7E30BB3A-DA6C-46E8-9813-428750FCF167}"/>
                </a:ext>
              </a:extLst>
            </p:cNvPr>
            <p:cNvSpPr/>
            <p:nvPr/>
          </p:nvSpPr>
          <p:spPr bwMode="auto">
            <a:xfrm rot="16200000">
              <a:off x="9866449" y="5219584"/>
              <a:ext cx="1224382" cy="1055500"/>
            </a:xfrm>
            <a:prstGeom prst="hexagon">
              <a:avLst/>
            </a:prstGeom>
            <a:gradFill>
              <a:gsLst>
                <a:gs pos="100000">
                  <a:schemeClr val="accent1">
                    <a:lumMod val="75000"/>
                  </a:schemeClr>
                </a:gs>
                <a:gs pos="47000">
                  <a:schemeClr val="accent1"/>
                </a:gs>
              </a:gsLst>
              <a:lin ang="12000000" scaled="0"/>
            </a:gradFill>
            <a:ln>
              <a:no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dirty="0">
                <a:solidFill>
                  <a:srgbClr val="000000"/>
                </a:solidFill>
                <a:latin typeface="Arial" charset="0"/>
                <a:ea typeface="ＭＳ Ｐゴシック" pitchFamily="16" charset="-128"/>
                <a:cs typeface="ＭＳ Ｐゴシック" pitchFamily="-97" charset="-128"/>
              </a:endParaRPr>
            </a:p>
          </p:txBody>
        </p:sp>
        <p:sp>
          <p:nvSpPr>
            <p:cNvPr id="6" name="Hexagon 5">
              <a:extLst>
                <a:ext uri="{FF2B5EF4-FFF2-40B4-BE49-F238E27FC236}">
                  <a16:creationId xmlns:a16="http://schemas.microsoft.com/office/drawing/2014/main" id="{B4A4F8A6-3807-4C97-853D-F97A6824372B}"/>
                </a:ext>
              </a:extLst>
            </p:cNvPr>
            <p:cNvSpPr/>
            <p:nvPr/>
          </p:nvSpPr>
          <p:spPr bwMode="auto">
            <a:xfrm rot="16200000">
              <a:off x="8742539" y="5236355"/>
              <a:ext cx="1224382" cy="1055500"/>
            </a:xfrm>
            <a:prstGeom prst="hexagon">
              <a:avLst/>
            </a:prstGeom>
            <a:gradFill>
              <a:gsLst>
                <a:gs pos="100000">
                  <a:schemeClr val="accent1">
                    <a:lumMod val="75000"/>
                  </a:schemeClr>
                </a:gs>
                <a:gs pos="47000">
                  <a:schemeClr val="accent1"/>
                </a:gs>
              </a:gsLst>
              <a:lin ang="12000000" scaled="0"/>
            </a:gradFill>
            <a:ln>
              <a:no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dirty="0">
                <a:solidFill>
                  <a:srgbClr val="000000"/>
                </a:solidFill>
                <a:latin typeface="Arial" charset="0"/>
                <a:ea typeface="ＭＳ Ｐゴシック" pitchFamily="16" charset="-128"/>
                <a:cs typeface="ＭＳ Ｐゴシック" pitchFamily="-97" charset="-128"/>
              </a:endParaRPr>
            </a:p>
          </p:txBody>
        </p:sp>
        <p:sp>
          <p:nvSpPr>
            <p:cNvPr id="7" name="Hexagon 6">
              <a:extLst>
                <a:ext uri="{FF2B5EF4-FFF2-40B4-BE49-F238E27FC236}">
                  <a16:creationId xmlns:a16="http://schemas.microsoft.com/office/drawing/2014/main" id="{8C235D21-707D-4FC5-BED8-10A310276A87}"/>
                </a:ext>
              </a:extLst>
            </p:cNvPr>
            <p:cNvSpPr/>
            <p:nvPr/>
          </p:nvSpPr>
          <p:spPr bwMode="auto">
            <a:xfrm rot="16200000">
              <a:off x="7599920" y="5244770"/>
              <a:ext cx="1224382" cy="1055500"/>
            </a:xfrm>
            <a:prstGeom prst="hexagon">
              <a:avLst/>
            </a:prstGeom>
            <a:gradFill>
              <a:gsLst>
                <a:gs pos="100000">
                  <a:schemeClr val="accent1">
                    <a:lumMod val="75000"/>
                  </a:schemeClr>
                </a:gs>
                <a:gs pos="47000">
                  <a:schemeClr val="accent1"/>
                </a:gs>
              </a:gsLst>
              <a:lin ang="12000000" scaled="0"/>
            </a:gradFill>
            <a:ln>
              <a:no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dirty="0">
                <a:solidFill>
                  <a:srgbClr val="000000"/>
                </a:solidFill>
                <a:latin typeface="Arial" charset="0"/>
                <a:ea typeface="ＭＳ Ｐゴシック" pitchFamily="16" charset="-128"/>
                <a:cs typeface="ＭＳ Ｐゴシック" pitchFamily="-97" charset="-128"/>
              </a:endParaRPr>
            </a:p>
          </p:txBody>
        </p:sp>
        <p:sp>
          <p:nvSpPr>
            <p:cNvPr id="8" name="Hexagon 7">
              <a:extLst>
                <a:ext uri="{FF2B5EF4-FFF2-40B4-BE49-F238E27FC236}">
                  <a16:creationId xmlns:a16="http://schemas.microsoft.com/office/drawing/2014/main" id="{A1784A21-41DE-4B91-83CB-4CC8C7C1609F}"/>
                </a:ext>
              </a:extLst>
            </p:cNvPr>
            <p:cNvSpPr/>
            <p:nvPr/>
          </p:nvSpPr>
          <p:spPr bwMode="auto">
            <a:xfrm rot="16200000">
              <a:off x="8177691" y="4229437"/>
              <a:ext cx="1224382" cy="1055500"/>
            </a:xfrm>
            <a:prstGeom prst="hexagon">
              <a:avLst/>
            </a:prstGeom>
            <a:gradFill>
              <a:gsLst>
                <a:gs pos="100000">
                  <a:schemeClr val="accent1">
                    <a:lumMod val="75000"/>
                  </a:schemeClr>
                </a:gs>
                <a:gs pos="47000">
                  <a:schemeClr val="accent1"/>
                </a:gs>
              </a:gsLst>
              <a:lin ang="12000000" scaled="0"/>
            </a:gradFill>
            <a:ln>
              <a:no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dirty="0">
                <a:solidFill>
                  <a:srgbClr val="000000"/>
                </a:solidFill>
                <a:latin typeface="Arial" charset="0"/>
                <a:ea typeface="ＭＳ Ｐゴシック" pitchFamily="16" charset="-128"/>
                <a:cs typeface="ＭＳ Ｐゴシック" pitchFamily="-97" charset="-128"/>
              </a:endParaRPr>
            </a:p>
          </p:txBody>
        </p:sp>
        <p:sp>
          <p:nvSpPr>
            <p:cNvPr id="9" name="Hexagon 8">
              <a:extLst>
                <a:ext uri="{FF2B5EF4-FFF2-40B4-BE49-F238E27FC236}">
                  <a16:creationId xmlns:a16="http://schemas.microsoft.com/office/drawing/2014/main" id="{48E9940A-857F-4F85-B31D-60D0E1D55E21}"/>
                </a:ext>
              </a:extLst>
            </p:cNvPr>
            <p:cNvSpPr/>
            <p:nvPr/>
          </p:nvSpPr>
          <p:spPr bwMode="auto">
            <a:xfrm rot="16200000">
              <a:off x="7034119" y="4232465"/>
              <a:ext cx="1224382" cy="1055500"/>
            </a:xfrm>
            <a:prstGeom prst="hexagon">
              <a:avLst/>
            </a:prstGeom>
            <a:gradFill>
              <a:gsLst>
                <a:gs pos="100000">
                  <a:schemeClr val="accent1">
                    <a:lumMod val="75000"/>
                  </a:schemeClr>
                </a:gs>
                <a:gs pos="47000">
                  <a:schemeClr val="accent1"/>
                </a:gs>
              </a:gsLst>
              <a:lin ang="12000000" scaled="0"/>
            </a:gradFill>
            <a:ln>
              <a:no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dirty="0">
                <a:solidFill>
                  <a:srgbClr val="000000"/>
                </a:solidFill>
                <a:latin typeface="Arial" charset="0"/>
                <a:ea typeface="ＭＳ Ｐゴシック" pitchFamily="16" charset="-128"/>
                <a:cs typeface="ＭＳ Ｐゴシック" pitchFamily="-97" charset="-128"/>
              </a:endParaRPr>
            </a:p>
          </p:txBody>
        </p:sp>
        <p:sp>
          <p:nvSpPr>
            <p:cNvPr id="10" name="Hexagon 9">
              <a:extLst>
                <a:ext uri="{FF2B5EF4-FFF2-40B4-BE49-F238E27FC236}">
                  <a16:creationId xmlns:a16="http://schemas.microsoft.com/office/drawing/2014/main" id="{7B3434EB-C427-4E59-B62D-55D4551076F4}"/>
                </a:ext>
              </a:extLst>
            </p:cNvPr>
            <p:cNvSpPr/>
            <p:nvPr/>
          </p:nvSpPr>
          <p:spPr bwMode="auto">
            <a:xfrm rot="16200000">
              <a:off x="8743700" y="2869714"/>
              <a:ext cx="1626259" cy="1401948"/>
            </a:xfrm>
            <a:prstGeom prst="hexagon">
              <a:avLst/>
            </a:prstGeom>
            <a:gradFill>
              <a:gsLst>
                <a:gs pos="100000">
                  <a:srgbClr val="87AA42"/>
                </a:gs>
                <a:gs pos="0">
                  <a:schemeClr val="accent2"/>
                </a:gs>
              </a:gsLst>
              <a:lin ang="12000000" scaled="0"/>
            </a:gradFill>
            <a:ln>
              <a:no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dirty="0">
                <a:solidFill>
                  <a:srgbClr val="000000"/>
                </a:solidFill>
                <a:latin typeface="Arial" charset="0"/>
                <a:ea typeface="ＭＳ Ｐゴシック" pitchFamily="16" charset="-128"/>
                <a:cs typeface="ＭＳ Ｐゴシック" pitchFamily="-97" charset="-128"/>
              </a:endParaRPr>
            </a:p>
          </p:txBody>
        </p:sp>
        <p:sp>
          <p:nvSpPr>
            <p:cNvPr id="11" name="Hexagon 10">
              <a:extLst>
                <a:ext uri="{FF2B5EF4-FFF2-40B4-BE49-F238E27FC236}">
                  <a16:creationId xmlns:a16="http://schemas.microsoft.com/office/drawing/2014/main" id="{87B73E16-0D32-4B32-A5F0-FCFBB93BCAFB}"/>
                </a:ext>
              </a:extLst>
            </p:cNvPr>
            <p:cNvSpPr/>
            <p:nvPr/>
          </p:nvSpPr>
          <p:spPr bwMode="auto">
            <a:xfrm rot="16200000">
              <a:off x="9371118" y="4387420"/>
              <a:ext cx="1025845" cy="884348"/>
            </a:xfrm>
            <a:prstGeom prst="hexagon">
              <a:avLst/>
            </a:prstGeom>
            <a:gradFill>
              <a:gsLst>
                <a:gs pos="100000">
                  <a:schemeClr val="accent1">
                    <a:lumMod val="75000"/>
                  </a:schemeClr>
                </a:gs>
                <a:gs pos="47000">
                  <a:schemeClr val="accent1"/>
                </a:gs>
              </a:gsLst>
              <a:lin ang="12000000" scaled="0"/>
            </a:gradFill>
            <a:ln>
              <a:no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dirty="0">
                <a:solidFill>
                  <a:srgbClr val="000000"/>
                </a:solidFill>
                <a:latin typeface="Arial" charset="0"/>
                <a:ea typeface="ＭＳ Ｐゴシック" pitchFamily="16" charset="-128"/>
                <a:cs typeface="ＭＳ Ｐゴシック" pitchFamily="-97" charset="-128"/>
              </a:endParaRPr>
            </a:p>
          </p:txBody>
        </p:sp>
        <p:sp>
          <p:nvSpPr>
            <p:cNvPr id="12" name="Hexagon 11">
              <a:extLst>
                <a:ext uri="{FF2B5EF4-FFF2-40B4-BE49-F238E27FC236}">
                  <a16:creationId xmlns:a16="http://schemas.microsoft.com/office/drawing/2014/main" id="{8C8BCFEC-737B-45F8-AE4D-41317F6CDA08}"/>
                </a:ext>
              </a:extLst>
            </p:cNvPr>
            <p:cNvSpPr/>
            <p:nvPr/>
          </p:nvSpPr>
          <p:spPr bwMode="auto">
            <a:xfrm rot="16200000">
              <a:off x="7582625" y="3164177"/>
              <a:ext cx="1242958" cy="1071516"/>
            </a:xfrm>
            <a:prstGeom prst="hexagon">
              <a:avLst/>
            </a:prstGeom>
            <a:gradFill>
              <a:gsLst>
                <a:gs pos="100000">
                  <a:schemeClr val="bg2"/>
                </a:gs>
                <a:gs pos="0">
                  <a:schemeClr val="accent4"/>
                </a:gs>
              </a:gsLst>
              <a:lin ang="12000000" scaled="0"/>
            </a:gradFill>
            <a:ln>
              <a:no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dirty="0">
                <a:solidFill>
                  <a:srgbClr val="000000"/>
                </a:solidFill>
                <a:latin typeface="Arial" charset="0"/>
                <a:ea typeface="ＭＳ Ｐゴシック" pitchFamily="16" charset="-128"/>
                <a:cs typeface="ＭＳ Ｐゴシック" pitchFamily="-97" charset="-128"/>
              </a:endParaRPr>
            </a:p>
          </p:txBody>
        </p:sp>
        <p:sp>
          <p:nvSpPr>
            <p:cNvPr id="13" name="Hexagon 12">
              <a:extLst>
                <a:ext uri="{FF2B5EF4-FFF2-40B4-BE49-F238E27FC236}">
                  <a16:creationId xmlns:a16="http://schemas.microsoft.com/office/drawing/2014/main" id="{399C7D27-06BE-41C4-8FDA-681B95C060B1}"/>
                </a:ext>
              </a:extLst>
            </p:cNvPr>
            <p:cNvSpPr/>
            <p:nvPr/>
          </p:nvSpPr>
          <p:spPr bwMode="auto">
            <a:xfrm rot="16200000">
              <a:off x="6999964" y="2138286"/>
              <a:ext cx="1242958" cy="1071516"/>
            </a:xfrm>
            <a:prstGeom prst="hexagon">
              <a:avLst/>
            </a:prstGeom>
            <a:gradFill>
              <a:gsLst>
                <a:gs pos="100000">
                  <a:schemeClr val="bg2"/>
                </a:gs>
                <a:gs pos="0">
                  <a:schemeClr val="accent4"/>
                </a:gs>
              </a:gsLst>
              <a:lin ang="12000000" scaled="0"/>
            </a:gradFill>
            <a:ln>
              <a:no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dirty="0">
                <a:solidFill>
                  <a:srgbClr val="000000"/>
                </a:solidFill>
                <a:latin typeface="Arial" charset="0"/>
                <a:ea typeface="ＭＳ Ｐゴシック" pitchFamily="16" charset="-128"/>
                <a:cs typeface="ＭＳ Ｐゴシック" pitchFamily="-97" charset="-128"/>
              </a:endParaRPr>
            </a:p>
          </p:txBody>
        </p:sp>
        <p:sp>
          <p:nvSpPr>
            <p:cNvPr id="14" name="Hexagon 13">
              <a:extLst>
                <a:ext uri="{FF2B5EF4-FFF2-40B4-BE49-F238E27FC236}">
                  <a16:creationId xmlns:a16="http://schemas.microsoft.com/office/drawing/2014/main" id="{FADFEED3-BDB3-4615-948C-AB48882B9BAE}"/>
                </a:ext>
              </a:extLst>
            </p:cNvPr>
            <p:cNvSpPr/>
            <p:nvPr/>
          </p:nvSpPr>
          <p:spPr bwMode="auto">
            <a:xfrm rot="16200000">
              <a:off x="8163286" y="2127572"/>
              <a:ext cx="1011736" cy="872186"/>
            </a:xfrm>
            <a:prstGeom prst="hexagon">
              <a:avLst/>
            </a:prstGeom>
            <a:gradFill>
              <a:gsLst>
                <a:gs pos="100000">
                  <a:schemeClr val="accent3">
                    <a:lumMod val="75000"/>
                  </a:schemeClr>
                </a:gs>
                <a:gs pos="29000">
                  <a:schemeClr val="accent3"/>
                </a:gs>
              </a:gsLst>
              <a:lin ang="12000000" scaled="0"/>
            </a:gradFill>
            <a:ln>
              <a:no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dirty="0">
                <a:solidFill>
                  <a:srgbClr val="000000"/>
                </a:solidFill>
                <a:latin typeface="Arial" charset="0"/>
                <a:ea typeface="ＭＳ Ｐゴシック" pitchFamily="16" charset="-128"/>
                <a:cs typeface="ＭＳ Ｐゴシック" pitchFamily="-97" charset="-128"/>
              </a:endParaRPr>
            </a:p>
          </p:txBody>
        </p:sp>
        <p:sp>
          <p:nvSpPr>
            <p:cNvPr id="15" name="Hexagon 14">
              <a:extLst>
                <a:ext uri="{FF2B5EF4-FFF2-40B4-BE49-F238E27FC236}">
                  <a16:creationId xmlns:a16="http://schemas.microsoft.com/office/drawing/2014/main" id="{63B4057F-5E24-4A25-AC96-F7E30B743174}"/>
                </a:ext>
              </a:extLst>
            </p:cNvPr>
            <p:cNvSpPr/>
            <p:nvPr/>
          </p:nvSpPr>
          <p:spPr bwMode="auto">
            <a:xfrm rot="16200000">
              <a:off x="7668822" y="1348843"/>
              <a:ext cx="923269" cy="795921"/>
            </a:xfrm>
            <a:prstGeom prst="hexagon">
              <a:avLst/>
            </a:prstGeom>
            <a:gradFill>
              <a:gsLst>
                <a:gs pos="100000">
                  <a:schemeClr val="accent3">
                    <a:lumMod val="75000"/>
                  </a:schemeClr>
                </a:gs>
                <a:gs pos="29000">
                  <a:schemeClr val="accent3"/>
                </a:gs>
              </a:gsLst>
              <a:lin ang="12000000" scaled="0"/>
            </a:gradFill>
            <a:ln>
              <a:no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dirty="0">
                <a:solidFill>
                  <a:srgbClr val="000000"/>
                </a:solidFill>
                <a:latin typeface="Arial" charset="0"/>
                <a:ea typeface="ＭＳ Ｐゴシック" pitchFamily="16" charset="-128"/>
                <a:cs typeface="ＭＳ Ｐゴシック" pitchFamily="-97" charset="-128"/>
              </a:endParaRPr>
            </a:p>
          </p:txBody>
        </p:sp>
        <p:sp>
          <p:nvSpPr>
            <p:cNvPr id="16" name="TextBox 15">
              <a:extLst>
                <a:ext uri="{FF2B5EF4-FFF2-40B4-BE49-F238E27FC236}">
                  <a16:creationId xmlns:a16="http://schemas.microsoft.com/office/drawing/2014/main" id="{6120BE74-4B49-4114-BB50-34B84031E1BC}"/>
                </a:ext>
              </a:extLst>
            </p:cNvPr>
            <p:cNvSpPr txBox="1"/>
            <p:nvPr/>
          </p:nvSpPr>
          <p:spPr>
            <a:xfrm>
              <a:off x="7092352" y="2526250"/>
              <a:ext cx="1024716" cy="323165"/>
            </a:xfrm>
            <a:prstGeom prst="rect">
              <a:avLst/>
            </a:prstGeom>
            <a:noFill/>
          </p:spPr>
          <p:txBody>
            <a:bodyPr wrap="none" lIns="0" tIns="0" rIns="0" bIns="0" rtlCol="0">
              <a:noAutofit/>
            </a:bodyPr>
            <a:lstStyle/>
            <a:p>
              <a:pPr algn="ctr"/>
              <a:r>
                <a:rPr lang="en-US" sz="1500" dirty="0">
                  <a:solidFill>
                    <a:schemeClr val="bg1"/>
                  </a:solidFill>
                </a:rPr>
                <a:t>geometry</a:t>
              </a:r>
            </a:p>
          </p:txBody>
        </p:sp>
        <p:sp>
          <p:nvSpPr>
            <p:cNvPr id="17" name="TextBox 16">
              <a:extLst>
                <a:ext uri="{FF2B5EF4-FFF2-40B4-BE49-F238E27FC236}">
                  <a16:creationId xmlns:a16="http://schemas.microsoft.com/office/drawing/2014/main" id="{E57E7122-C85E-485A-884A-2F20ABF88D61}"/>
                </a:ext>
              </a:extLst>
            </p:cNvPr>
            <p:cNvSpPr txBox="1"/>
            <p:nvPr/>
          </p:nvSpPr>
          <p:spPr>
            <a:xfrm>
              <a:off x="7651835" y="3425993"/>
              <a:ext cx="1115988" cy="553998"/>
            </a:xfrm>
            <a:prstGeom prst="rect">
              <a:avLst/>
            </a:prstGeom>
            <a:noFill/>
          </p:spPr>
          <p:txBody>
            <a:bodyPr wrap="none" lIns="0" tIns="0" rIns="0" bIns="0" rtlCol="0">
              <a:noAutofit/>
            </a:bodyPr>
            <a:lstStyle/>
            <a:p>
              <a:pPr algn="ctr"/>
              <a:r>
                <a:rPr lang="en-US" sz="1500" dirty="0">
                  <a:solidFill>
                    <a:schemeClr val="bg1"/>
                  </a:solidFill>
                </a:rPr>
                <a:t>geo</a:t>
              </a:r>
            </a:p>
            <a:p>
              <a:pPr algn="ctr"/>
              <a:r>
                <a:rPr lang="en-US" sz="1500" dirty="0">
                  <a:solidFill>
                    <a:schemeClr val="bg1"/>
                  </a:solidFill>
                </a:rPr>
                <a:t>processing</a:t>
              </a:r>
            </a:p>
          </p:txBody>
        </p:sp>
        <p:sp>
          <p:nvSpPr>
            <p:cNvPr id="18" name="TextBox 17">
              <a:extLst>
                <a:ext uri="{FF2B5EF4-FFF2-40B4-BE49-F238E27FC236}">
                  <a16:creationId xmlns:a16="http://schemas.microsoft.com/office/drawing/2014/main" id="{B2870567-0BF6-4638-80C6-502CCB0C204D}"/>
                </a:ext>
              </a:extLst>
            </p:cNvPr>
            <p:cNvSpPr txBox="1"/>
            <p:nvPr/>
          </p:nvSpPr>
          <p:spPr>
            <a:xfrm>
              <a:off x="8826979" y="5636448"/>
              <a:ext cx="1045397" cy="323165"/>
            </a:xfrm>
            <a:prstGeom prst="rect">
              <a:avLst/>
            </a:prstGeom>
            <a:noFill/>
          </p:spPr>
          <p:txBody>
            <a:bodyPr wrap="none" lIns="0" tIns="0" rIns="0" bIns="0" rtlCol="0">
              <a:noAutofit/>
            </a:bodyPr>
            <a:lstStyle/>
            <a:p>
              <a:pPr algn="ctr"/>
              <a:r>
                <a:rPr lang="en-US" sz="1500" dirty="0">
                  <a:solidFill>
                    <a:schemeClr val="bg1"/>
                  </a:solidFill>
                </a:rPr>
                <a:t>network</a:t>
              </a:r>
            </a:p>
          </p:txBody>
        </p:sp>
        <p:sp>
          <p:nvSpPr>
            <p:cNvPr id="19" name="TextBox 18">
              <a:extLst>
                <a:ext uri="{FF2B5EF4-FFF2-40B4-BE49-F238E27FC236}">
                  <a16:creationId xmlns:a16="http://schemas.microsoft.com/office/drawing/2014/main" id="{77E604F1-8742-47C3-8DD7-1D1F4EC26769}"/>
                </a:ext>
              </a:extLst>
            </p:cNvPr>
            <p:cNvSpPr txBox="1"/>
            <p:nvPr/>
          </p:nvSpPr>
          <p:spPr>
            <a:xfrm>
              <a:off x="9419271" y="4729627"/>
              <a:ext cx="938574" cy="323165"/>
            </a:xfrm>
            <a:prstGeom prst="rect">
              <a:avLst/>
            </a:prstGeom>
            <a:noFill/>
          </p:spPr>
          <p:txBody>
            <a:bodyPr wrap="none" lIns="0" tIns="0" rIns="0" bIns="0" rtlCol="0">
              <a:noAutofit/>
            </a:bodyPr>
            <a:lstStyle/>
            <a:p>
              <a:pPr algn="ctr"/>
              <a:r>
                <a:rPr lang="en-US" sz="1200" dirty="0">
                  <a:solidFill>
                    <a:schemeClr val="bg1"/>
                  </a:solidFill>
                </a:rPr>
                <a:t>schematics</a:t>
              </a:r>
            </a:p>
          </p:txBody>
        </p:sp>
        <p:sp>
          <p:nvSpPr>
            <p:cNvPr id="20" name="TextBox 19">
              <a:extLst>
                <a:ext uri="{FF2B5EF4-FFF2-40B4-BE49-F238E27FC236}">
                  <a16:creationId xmlns:a16="http://schemas.microsoft.com/office/drawing/2014/main" id="{67C99F52-7AFF-4622-A463-C03B75D0275F}"/>
                </a:ext>
              </a:extLst>
            </p:cNvPr>
            <p:cNvSpPr txBox="1"/>
            <p:nvPr/>
          </p:nvSpPr>
          <p:spPr>
            <a:xfrm>
              <a:off x="9967447" y="5644878"/>
              <a:ext cx="1038943" cy="323165"/>
            </a:xfrm>
            <a:prstGeom prst="rect">
              <a:avLst/>
            </a:prstGeom>
            <a:noFill/>
          </p:spPr>
          <p:txBody>
            <a:bodyPr wrap="none" lIns="0" tIns="0" rIns="0" bIns="0" rtlCol="0">
              <a:noAutofit/>
            </a:bodyPr>
            <a:lstStyle/>
            <a:p>
              <a:pPr algn="ctr"/>
              <a:r>
                <a:rPr lang="en-US" sz="1500" dirty="0">
                  <a:solidFill>
                    <a:srgbClr val="000000"/>
                  </a:solidFill>
                  <a:latin typeface="Arial" charset="0"/>
                  <a:ea typeface="ＭＳ Ｐゴシック" pitchFamily="16" charset="-128"/>
                  <a:cs typeface="ＭＳ Ｐゴシック" pitchFamily="-97" charset="-128"/>
                </a:rPr>
                <a:t>features</a:t>
              </a:r>
              <a:endParaRPr lang="en-US" sz="1500" dirty="0">
                <a:solidFill>
                  <a:schemeClr val="bg1"/>
                </a:solidFill>
              </a:endParaRPr>
            </a:p>
          </p:txBody>
        </p:sp>
        <p:sp>
          <p:nvSpPr>
            <p:cNvPr id="21" name="TextBox 20">
              <a:extLst>
                <a:ext uri="{FF2B5EF4-FFF2-40B4-BE49-F238E27FC236}">
                  <a16:creationId xmlns:a16="http://schemas.microsoft.com/office/drawing/2014/main" id="{AA4FC2C4-FB1F-46C2-B21C-D723837F9EC7}"/>
                </a:ext>
              </a:extLst>
            </p:cNvPr>
            <p:cNvSpPr txBox="1"/>
            <p:nvPr/>
          </p:nvSpPr>
          <p:spPr>
            <a:xfrm>
              <a:off x="7688052" y="5636448"/>
              <a:ext cx="1032103" cy="323165"/>
            </a:xfrm>
            <a:prstGeom prst="rect">
              <a:avLst/>
            </a:prstGeom>
            <a:noFill/>
          </p:spPr>
          <p:txBody>
            <a:bodyPr wrap="none" lIns="0" tIns="0" rIns="0" bIns="0" rtlCol="0">
              <a:noAutofit/>
            </a:bodyPr>
            <a:lstStyle/>
            <a:p>
              <a:pPr algn="ctr"/>
              <a:r>
                <a:rPr lang="en-US" sz="1500" dirty="0">
                  <a:solidFill>
                    <a:schemeClr val="bg1"/>
                  </a:solidFill>
                </a:rPr>
                <a:t>raster</a:t>
              </a:r>
            </a:p>
          </p:txBody>
        </p:sp>
        <p:sp>
          <p:nvSpPr>
            <p:cNvPr id="22" name="TextBox 21">
              <a:extLst>
                <a:ext uri="{FF2B5EF4-FFF2-40B4-BE49-F238E27FC236}">
                  <a16:creationId xmlns:a16="http://schemas.microsoft.com/office/drawing/2014/main" id="{651299AE-F18F-414D-BD48-9CED7F6D6F10}"/>
                </a:ext>
              </a:extLst>
            </p:cNvPr>
            <p:cNvSpPr txBox="1"/>
            <p:nvPr/>
          </p:nvSpPr>
          <p:spPr>
            <a:xfrm>
              <a:off x="8242426" y="4619807"/>
              <a:ext cx="1075206" cy="323165"/>
            </a:xfrm>
            <a:prstGeom prst="rect">
              <a:avLst/>
            </a:prstGeom>
            <a:noFill/>
          </p:spPr>
          <p:txBody>
            <a:bodyPr wrap="none" lIns="0" tIns="0" rIns="0" bIns="0" rtlCol="0">
              <a:noAutofit/>
            </a:bodyPr>
            <a:lstStyle/>
            <a:p>
              <a:pPr algn="ctr" eaLnBrk="0" fontAlgn="base" hangingPunct="0">
                <a:spcBef>
                  <a:spcPct val="0"/>
                </a:spcBef>
                <a:spcAft>
                  <a:spcPct val="0"/>
                </a:spcAft>
              </a:pPr>
              <a:r>
                <a:rPr lang="en-US" sz="1500" dirty="0" err="1">
                  <a:solidFill>
                    <a:srgbClr val="000000"/>
                  </a:solidFill>
                  <a:latin typeface="Arial" charset="0"/>
                  <a:ea typeface="ＭＳ Ｐゴシック" pitchFamily="16" charset="-128"/>
                  <a:cs typeface="ＭＳ Ｐゴシック" pitchFamily="-97" charset="-128"/>
                </a:rPr>
                <a:t>realtime</a:t>
              </a:r>
              <a:endParaRPr lang="en-US" sz="1500" dirty="0">
                <a:solidFill>
                  <a:srgbClr val="000000"/>
                </a:solidFill>
                <a:latin typeface="Arial" charset="0"/>
                <a:ea typeface="ＭＳ Ｐゴシック" pitchFamily="16" charset="-128"/>
                <a:cs typeface="ＭＳ Ｐゴシック" pitchFamily="-97" charset="-128"/>
              </a:endParaRPr>
            </a:p>
          </p:txBody>
        </p:sp>
        <p:sp>
          <p:nvSpPr>
            <p:cNvPr id="23" name="TextBox 22">
              <a:extLst>
                <a:ext uri="{FF2B5EF4-FFF2-40B4-BE49-F238E27FC236}">
                  <a16:creationId xmlns:a16="http://schemas.microsoft.com/office/drawing/2014/main" id="{A748B749-1BA5-466A-A6B4-96F93BD986E8}"/>
                </a:ext>
              </a:extLst>
            </p:cNvPr>
            <p:cNvSpPr txBox="1"/>
            <p:nvPr/>
          </p:nvSpPr>
          <p:spPr>
            <a:xfrm>
              <a:off x="7726175" y="1631571"/>
              <a:ext cx="809862" cy="323165"/>
            </a:xfrm>
            <a:prstGeom prst="rect">
              <a:avLst/>
            </a:prstGeom>
            <a:noFill/>
          </p:spPr>
          <p:txBody>
            <a:bodyPr wrap="none" lIns="0" tIns="0" rIns="0" bIns="0" rtlCol="0">
              <a:noAutofit/>
            </a:bodyPr>
            <a:lstStyle/>
            <a:p>
              <a:pPr algn="ctr"/>
              <a:r>
                <a:rPr lang="en-US" sz="1500" dirty="0">
                  <a:solidFill>
                    <a:schemeClr val="bg1"/>
                  </a:solidFill>
                </a:rPr>
                <a:t>widgets</a:t>
              </a:r>
            </a:p>
          </p:txBody>
        </p:sp>
        <p:sp>
          <p:nvSpPr>
            <p:cNvPr id="24" name="TextBox 23">
              <a:extLst>
                <a:ext uri="{FF2B5EF4-FFF2-40B4-BE49-F238E27FC236}">
                  <a16:creationId xmlns:a16="http://schemas.microsoft.com/office/drawing/2014/main" id="{23C87A03-82D7-496E-9213-A1D28FDC2F94}"/>
                </a:ext>
              </a:extLst>
            </p:cNvPr>
            <p:cNvSpPr txBox="1"/>
            <p:nvPr/>
          </p:nvSpPr>
          <p:spPr>
            <a:xfrm>
              <a:off x="8250221" y="2429212"/>
              <a:ext cx="900746" cy="323165"/>
            </a:xfrm>
            <a:prstGeom prst="rect">
              <a:avLst/>
            </a:prstGeom>
            <a:noFill/>
          </p:spPr>
          <p:txBody>
            <a:bodyPr wrap="none" lIns="0" tIns="0" rIns="0" bIns="0" rtlCol="0">
              <a:noAutofit/>
            </a:bodyPr>
            <a:lstStyle/>
            <a:p>
              <a:pPr algn="ctr"/>
              <a:r>
                <a:rPr lang="en-US" sz="1500" dirty="0">
                  <a:solidFill>
                    <a:schemeClr val="bg1"/>
                  </a:solidFill>
                </a:rPr>
                <a:t>mapping</a:t>
              </a:r>
            </a:p>
          </p:txBody>
        </p:sp>
        <p:sp>
          <p:nvSpPr>
            <p:cNvPr id="25" name="TextBox 24">
              <a:extLst>
                <a:ext uri="{FF2B5EF4-FFF2-40B4-BE49-F238E27FC236}">
                  <a16:creationId xmlns:a16="http://schemas.microsoft.com/office/drawing/2014/main" id="{59FEAAC9-45B8-4AA1-9D7B-61842581D2F7}"/>
                </a:ext>
              </a:extLst>
            </p:cNvPr>
            <p:cNvSpPr txBox="1"/>
            <p:nvPr/>
          </p:nvSpPr>
          <p:spPr>
            <a:xfrm>
              <a:off x="7128168" y="4468624"/>
              <a:ext cx="1033139" cy="553998"/>
            </a:xfrm>
            <a:prstGeom prst="rect">
              <a:avLst/>
            </a:prstGeom>
            <a:noFill/>
          </p:spPr>
          <p:txBody>
            <a:bodyPr wrap="none" lIns="0" tIns="0" rIns="0" bIns="0" rtlCol="0">
              <a:noAutofit/>
            </a:bodyPr>
            <a:lstStyle/>
            <a:p>
              <a:pPr algn="ctr" eaLnBrk="0" fontAlgn="base" hangingPunct="0">
                <a:spcBef>
                  <a:spcPct val="0"/>
                </a:spcBef>
                <a:spcAft>
                  <a:spcPct val="0"/>
                </a:spcAft>
              </a:pPr>
              <a:r>
                <a:rPr lang="en-US" sz="1500" dirty="0">
                  <a:solidFill>
                    <a:srgbClr val="000000"/>
                  </a:solidFill>
                  <a:latin typeface="Arial" charset="0"/>
                  <a:ea typeface="ＭＳ Ｐゴシック" pitchFamily="16" charset="-128"/>
                  <a:cs typeface="ＭＳ Ｐゴシック" pitchFamily="-97" charset="-128"/>
                </a:rPr>
                <a:t>geo</a:t>
              </a:r>
            </a:p>
            <a:p>
              <a:pPr algn="ctr" eaLnBrk="0" fontAlgn="base" hangingPunct="0">
                <a:spcBef>
                  <a:spcPct val="0"/>
                </a:spcBef>
                <a:spcAft>
                  <a:spcPct val="0"/>
                </a:spcAft>
              </a:pPr>
              <a:r>
                <a:rPr lang="en-US" sz="1500" dirty="0">
                  <a:solidFill>
                    <a:srgbClr val="000000"/>
                  </a:solidFill>
                  <a:latin typeface="Arial" charset="0"/>
                  <a:ea typeface="ＭＳ Ｐゴシック" pitchFamily="16" charset="-128"/>
                  <a:cs typeface="ＭＳ Ｐゴシック" pitchFamily="-97" charset="-128"/>
                </a:rPr>
                <a:t>analytics</a:t>
              </a:r>
            </a:p>
          </p:txBody>
        </p:sp>
        <p:sp>
          <p:nvSpPr>
            <p:cNvPr id="26" name="Rectangle 25">
              <a:extLst>
                <a:ext uri="{FF2B5EF4-FFF2-40B4-BE49-F238E27FC236}">
                  <a16:creationId xmlns:a16="http://schemas.microsoft.com/office/drawing/2014/main" id="{7514554A-38E2-4450-A197-4C35112A0EE3}"/>
                </a:ext>
              </a:extLst>
            </p:cNvPr>
            <p:cNvSpPr/>
            <p:nvPr/>
          </p:nvSpPr>
          <p:spPr>
            <a:xfrm>
              <a:off x="9210598" y="3210773"/>
              <a:ext cx="664262" cy="730777"/>
            </a:xfrm>
            <a:prstGeom prst="rect">
              <a:avLst/>
            </a:prstGeom>
          </p:spPr>
          <p:txBody>
            <a:bodyPr wrap="none" lIns="0" tIns="0" rIns="0" bIns="0">
              <a:noAutofit/>
            </a:bodyPr>
            <a:lstStyle/>
            <a:p>
              <a:pPr algn="ctr"/>
              <a:r>
                <a:rPr lang="en-US" sz="3500" dirty="0" err="1"/>
                <a:t>gis</a:t>
              </a:r>
              <a:endParaRPr lang="en-US" sz="3500" dirty="0"/>
            </a:p>
          </p:txBody>
        </p:sp>
        <p:sp>
          <p:nvSpPr>
            <p:cNvPr id="27" name="Hexagon 26">
              <a:extLst>
                <a:ext uri="{FF2B5EF4-FFF2-40B4-BE49-F238E27FC236}">
                  <a16:creationId xmlns:a16="http://schemas.microsoft.com/office/drawing/2014/main" id="{CBCC57CE-205A-49D4-8F20-19957F21939D}"/>
                </a:ext>
              </a:extLst>
            </p:cNvPr>
            <p:cNvSpPr/>
            <p:nvPr/>
          </p:nvSpPr>
          <p:spPr bwMode="auto">
            <a:xfrm rot="16200000">
              <a:off x="6423077" y="3212618"/>
              <a:ext cx="1242958" cy="1071516"/>
            </a:xfrm>
            <a:prstGeom prst="hexagon">
              <a:avLst/>
            </a:prstGeom>
            <a:gradFill>
              <a:gsLst>
                <a:gs pos="100000">
                  <a:schemeClr val="bg2"/>
                </a:gs>
                <a:gs pos="0">
                  <a:schemeClr val="accent4"/>
                </a:gs>
              </a:gsLst>
              <a:lin ang="12000000" scaled="0"/>
            </a:gradFill>
            <a:ln>
              <a:no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dirty="0">
                <a:solidFill>
                  <a:srgbClr val="000000"/>
                </a:solidFill>
                <a:latin typeface="Arial" charset="0"/>
                <a:ea typeface="ＭＳ Ｐゴシック" pitchFamily="16" charset="-128"/>
                <a:cs typeface="ＭＳ Ｐゴシック" pitchFamily="-97" charset="-128"/>
              </a:endParaRPr>
            </a:p>
          </p:txBody>
        </p:sp>
        <p:sp>
          <p:nvSpPr>
            <p:cNvPr id="28" name="TextBox 27">
              <a:extLst>
                <a:ext uri="{FF2B5EF4-FFF2-40B4-BE49-F238E27FC236}">
                  <a16:creationId xmlns:a16="http://schemas.microsoft.com/office/drawing/2014/main" id="{E3CAF4DB-120B-4BE2-85F5-842C87F48992}"/>
                </a:ext>
              </a:extLst>
            </p:cNvPr>
            <p:cNvSpPr txBox="1"/>
            <p:nvPr/>
          </p:nvSpPr>
          <p:spPr>
            <a:xfrm>
              <a:off x="6480631" y="3569736"/>
              <a:ext cx="1108573" cy="323165"/>
            </a:xfrm>
            <a:prstGeom prst="rect">
              <a:avLst/>
            </a:prstGeom>
            <a:noFill/>
          </p:spPr>
          <p:txBody>
            <a:bodyPr wrap="none" lIns="0" tIns="0" rIns="0" bIns="0" rtlCol="0">
              <a:noAutofit/>
            </a:bodyPr>
            <a:lstStyle/>
            <a:p>
              <a:pPr algn="ctr"/>
              <a:r>
                <a:rPr lang="en-US" sz="1500" dirty="0">
                  <a:solidFill>
                    <a:schemeClr val="bg1"/>
                  </a:solidFill>
                </a:rPr>
                <a:t>geocoding</a:t>
              </a:r>
            </a:p>
          </p:txBody>
        </p:sp>
        <p:sp>
          <p:nvSpPr>
            <p:cNvPr id="29" name="Hexagon 28">
              <a:extLst>
                <a:ext uri="{FF2B5EF4-FFF2-40B4-BE49-F238E27FC236}">
                  <a16:creationId xmlns:a16="http://schemas.microsoft.com/office/drawing/2014/main" id="{7D9BF64E-E73C-465D-A566-BFE435A6DD50}"/>
                </a:ext>
              </a:extLst>
            </p:cNvPr>
            <p:cNvSpPr/>
            <p:nvPr/>
          </p:nvSpPr>
          <p:spPr bwMode="auto">
            <a:xfrm rot="16200000">
              <a:off x="6487066" y="1051201"/>
              <a:ext cx="1242958" cy="1071516"/>
            </a:xfrm>
            <a:prstGeom prst="hexagon">
              <a:avLst/>
            </a:prstGeom>
            <a:gradFill>
              <a:gsLst>
                <a:gs pos="100000">
                  <a:schemeClr val="bg2"/>
                </a:gs>
                <a:gs pos="0">
                  <a:schemeClr val="accent4"/>
                </a:gs>
              </a:gsLst>
              <a:lin ang="12000000" scaled="0"/>
            </a:gradFill>
            <a:ln>
              <a:no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dirty="0">
                <a:solidFill>
                  <a:srgbClr val="000000"/>
                </a:solidFill>
                <a:latin typeface="Arial" charset="0"/>
                <a:ea typeface="ＭＳ Ｐゴシック" pitchFamily="16" charset="-128"/>
                <a:cs typeface="ＭＳ Ｐゴシック" pitchFamily="-97" charset="-128"/>
              </a:endParaRPr>
            </a:p>
          </p:txBody>
        </p:sp>
        <p:sp>
          <p:nvSpPr>
            <p:cNvPr id="30" name="TextBox 29">
              <a:extLst>
                <a:ext uri="{FF2B5EF4-FFF2-40B4-BE49-F238E27FC236}">
                  <a16:creationId xmlns:a16="http://schemas.microsoft.com/office/drawing/2014/main" id="{669FED94-3B4A-41B7-B131-464DC7ABCD3B}"/>
                </a:ext>
              </a:extLst>
            </p:cNvPr>
            <p:cNvSpPr txBox="1"/>
            <p:nvPr/>
          </p:nvSpPr>
          <p:spPr>
            <a:xfrm>
              <a:off x="6579454" y="1332649"/>
              <a:ext cx="1024716" cy="323165"/>
            </a:xfrm>
            <a:prstGeom prst="rect">
              <a:avLst/>
            </a:prstGeom>
            <a:noFill/>
          </p:spPr>
          <p:txBody>
            <a:bodyPr wrap="none" lIns="0" tIns="0" rIns="0" bIns="0" rtlCol="0">
              <a:noAutofit/>
            </a:bodyPr>
            <a:lstStyle/>
            <a:p>
              <a:pPr algn="ctr"/>
              <a:r>
                <a:rPr lang="en-US" sz="1500" dirty="0">
                  <a:solidFill>
                    <a:schemeClr val="bg1"/>
                  </a:solidFill>
                </a:rPr>
                <a:t>geo</a:t>
              </a:r>
            </a:p>
            <a:p>
              <a:pPr algn="ctr"/>
              <a:r>
                <a:rPr lang="en-US" sz="1500" dirty="0">
                  <a:solidFill>
                    <a:schemeClr val="bg1"/>
                  </a:solidFill>
                </a:rPr>
                <a:t>enrichment</a:t>
              </a:r>
            </a:p>
          </p:txBody>
        </p:sp>
      </p:grpSp>
    </p:spTree>
    <p:extLst>
      <p:ext uri="{BB962C8B-B14F-4D97-AF65-F5344CB8AC3E}">
        <p14:creationId xmlns:p14="http://schemas.microsoft.com/office/powerpoint/2010/main" val="2966626237"/>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BB3B-A33A-4919-B1BE-6AC1DA866333}"/>
              </a:ext>
            </a:extLst>
          </p:cNvPr>
          <p:cNvSpPr>
            <a:spLocks noGrp="1"/>
          </p:cNvSpPr>
          <p:nvPr>
            <p:ph type="title"/>
          </p:nvPr>
        </p:nvSpPr>
        <p:spPr/>
        <p:txBody>
          <a:bodyPr/>
          <a:lstStyle/>
          <a:p>
            <a:r>
              <a:rPr lang="en-US" dirty="0"/>
              <a:t>ArcGIS API for Python vs </a:t>
            </a:r>
            <a:r>
              <a:rPr lang="en-US" dirty="0" err="1"/>
              <a:t>ArcPy</a:t>
            </a:r>
            <a:endParaRPr lang="en-US" dirty="0"/>
          </a:p>
        </p:txBody>
      </p:sp>
      <p:sp>
        <p:nvSpPr>
          <p:cNvPr id="3" name="Content Placeholder 2">
            <a:extLst>
              <a:ext uri="{FF2B5EF4-FFF2-40B4-BE49-F238E27FC236}">
                <a16:creationId xmlns:a16="http://schemas.microsoft.com/office/drawing/2014/main" id="{79FB8579-096C-4E55-BA32-4E3614C31225}"/>
              </a:ext>
            </a:extLst>
          </p:cNvPr>
          <p:cNvSpPr>
            <a:spLocks noGrp="1"/>
          </p:cNvSpPr>
          <p:nvPr>
            <p:ph sz="quarter" idx="10"/>
          </p:nvPr>
        </p:nvSpPr>
        <p:spPr>
          <a:xfrm>
            <a:off x="914400" y="1828800"/>
            <a:ext cx="4757630" cy="3429000"/>
          </a:xfrm>
        </p:spPr>
        <p:txBody>
          <a:bodyPr/>
          <a:lstStyle/>
          <a:p>
            <a:r>
              <a:rPr lang="en-US" b="0" dirty="0"/>
              <a:t>ArcGIS API for Python</a:t>
            </a:r>
          </a:p>
          <a:p>
            <a:pPr lvl="1"/>
            <a:r>
              <a:rPr lang="en-US" b="0" dirty="0"/>
              <a:t>Script against your Web GIS</a:t>
            </a:r>
          </a:p>
          <a:p>
            <a:pPr lvl="2"/>
            <a:r>
              <a:rPr lang="en-US" b="0" dirty="0"/>
              <a:t>ArcGIS Online or ArcGIS Enterprise</a:t>
            </a:r>
          </a:p>
          <a:p>
            <a:pPr lvl="2"/>
            <a:r>
              <a:rPr lang="en-US" b="0" dirty="0"/>
              <a:t>Python 3.x</a:t>
            </a:r>
          </a:p>
          <a:p>
            <a:pPr lvl="1"/>
            <a:r>
              <a:rPr lang="en-US" b="0" dirty="0"/>
              <a:t>Analysis, Portal Admin, Content Creation, Big Data Analysis</a:t>
            </a:r>
          </a:p>
          <a:p>
            <a:endParaRPr lang="en-US" b="0" dirty="0"/>
          </a:p>
        </p:txBody>
      </p:sp>
      <p:sp>
        <p:nvSpPr>
          <p:cNvPr id="4" name="Content Placeholder 2">
            <a:extLst>
              <a:ext uri="{FF2B5EF4-FFF2-40B4-BE49-F238E27FC236}">
                <a16:creationId xmlns:a16="http://schemas.microsoft.com/office/drawing/2014/main" id="{7AD30981-6504-4D8A-ABBE-8B73B161A598}"/>
              </a:ext>
            </a:extLst>
          </p:cNvPr>
          <p:cNvSpPr txBox="1">
            <a:spLocks/>
          </p:cNvSpPr>
          <p:nvPr/>
        </p:nvSpPr>
        <p:spPr>
          <a:xfrm>
            <a:off x="6353818" y="1828800"/>
            <a:ext cx="4757630" cy="342900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b="0" dirty="0" err="1"/>
              <a:t>ArcPy</a:t>
            </a:r>
            <a:endParaRPr lang="en-US" b="0" dirty="0"/>
          </a:p>
          <a:p>
            <a:pPr lvl="1"/>
            <a:r>
              <a:rPr lang="en-US" b="0" dirty="0"/>
              <a:t>ArcGIS Desktop</a:t>
            </a:r>
          </a:p>
          <a:p>
            <a:pPr lvl="2"/>
            <a:r>
              <a:rPr lang="en-US" b="0" dirty="0"/>
              <a:t>ArcMap – Python 2.x</a:t>
            </a:r>
          </a:p>
          <a:p>
            <a:pPr lvl="2"/>
            <a:r>
              <a:rPr lang="en-US" b="0" dirty="0"/>
              <a:t>ArcGIS Pro – 3.x</a:t>
            </a:r>
          </a:p>
          <a:p>
            <a:pPr lvl="1"/>
            <a:r>
              <a:rPr lang="en-US" b="0" dirty="0"/>
              <a:t>Mostly geoprocessing</a:t>
            </a:r>
          </a:p>
          <a:p>
            <a:pPr lvl="1"/>
            <a:r>
              <a:rPr lang="en-US" b="0" dirty="0"/>
              <a:t>Some map automation</a:t>
            </a:r>
          </a:p>
          <a:p>
            <a:endParaRPr lang="en-US" b="0" dirty="0"/>
          </a:p>
        </p:txBody>
      </p:sp>
    </p:spTree>
    <p:extLst>
      <p:ext uri="{BB962C8B-B14F-4D97-AF65-F5344CB8AC3E}">
        <p14:creationId xmlns:p14="http://schemas.microsoft.com/office/powerpoint/2010/main" val="201474320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Scientists"/>
          <p:cNvGrpSpPr/>
          <p:nvPr/>
        </p:nvGrpSpPr>
        <p:grpSpPr>
          <a:xfrm>
            <a:off x="8192481" y="184475"/>
            <a:ext cx="3937503" cy="5021669"/>
            <a:chOff x="8324833" y="184475"/>
            <a:chExt cx="3937503" cy="5021669"/>
          </a:xfrm>
        </p:grpSpPr>
        <p:sp>
          <p:nvSpPr>
            <p:cNvPr id="138" name="Hexagon 137"/>
            <p:cNvSpPr/>
            <p:nvPr/>
          </p:nvSpPr>
          <p:spPr>
            <a:xfrm rot="16200000">
              <a:off x="7709826" y="819577"/>
              <a:ext cx="5021669" cy="3751466"/>
            </a:xfrm>
            <a:prstGeom prst="hexagon">
              <a:avLst/>
            </a:prstGeom>
            <a:solidFill>
              <a:srgbClr val="DEEBF7">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7" name="Scientists"/>
            <p:cNvGrpSpPr/>
            <p:nvPr/>
          </p:nvGrpSpPr>
          <p:grpSpPr>
            <a:xfrm>
              <a:off x="8324833" y="472964"/>
              <a:ext cx="3937503" cy="4183864"/>
              <a:chOff x="8324833" y="472964"/>
              <a:chExt cx="3937503" cy="4183864"/>
            </a:xfrm>
          </p:grpSpPr>
          <p:grpSp>
            <p:nvGrpSpPr>
              <p:cNvPr id="130" name="Scientists"/>
              <p:cNvGrpSpPr/>
              <p:nvPr/>
            </p:nvGrpSpPr>
            <p:grpSpPr>
              <a:xfrm>
                <a:off x="8324833" y="472964"/>
                <a:ext cx="3222941" cy="4183864"/>
                <a:chOff x="8141201" y="472964"/>
                <a:chExt cx="3379562" cy="4183864"/>
              </a:xfrm>
            </p:grpSpPr>
            <p:grpSp>
              <p:nvGrpSpPr>
                <p:cNvPr id="60" name="Group 59"/>
                <p:cNvGrpSpPr/>
                <p:nvPr/>
              </p:nvGrpSpPr>
              <p:grpSpPr>
                <a:xfrm>
                  <a:off x="9210908" y="2083674"/>
                  <a:ext cx="1831126" cy="1151926"/>
                  <a:chOff x="602924" y="4072125"/>
                  <a:chExt cx="2332413" cy="1687132"/>
                </a:xfrm>
              </p:grpSpPr>
              <p:sp>
                <p:nvSpPr>
                  <p:cNvPr id="61" name="Freeform 29"/>
                  <p:cNvSpPr>
                    <a:spLocks/>
                  </p:cNvSpPr>
                  <p:nvPr/>
                </p:nvSpPr>
                <p:spPr bwMode="auto">
                  <a:xfrm>
                    <a:off x="602924" y="4072125"/>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62" name="Rectangle 87"/>
                  <p:cNvSpPr/>
                  <p:nvPr/>
                </p:nvSpPr>
                <p:spPr bwMode="auto">
                  <a:xfrm>
                    <a:off x="2286567" y="4658727"/>
                    <a:ext cx="648770" cy="36515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useBgFill="1">
                <p:nvSpPr>
                  <p:cNvPr id="63" name="Freeform 6"/>
                  <p:cNvSpPr>
                    <a:spLocks/>
                  </p:cNvSpPr>
                  <p:nvPr/>
                </p:nvSpPr>
                <p:spPr bwMode="auto">
                  <a:xfrm>
                    <a:off x="2286619" y="4560468"/>
                    <a:ext cx="648666" cy="195297"/>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64" name="Freeform 7"/>
                  <p:cNvSpPr>
                    <a:spLocks/>
                  </p:cNvSpPr>
                  <p:nvPr/>
                </p:nvSpPr>
                <p:spPr bwMode="auto">
                  <a:xfrm>
                    <a:off x="2286619" y="4944087"/>
                    <a:ext cx="648666" cy="341770"/>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8"/>
                  <p:cNvSpPr>
                    <a:spLocks/>
                  </p:cNvSpPr>
                  <p:nvPr/>
                </p:nvSpPr>
                <p:spPr bwMode="auto">
                  <a:xfrm>
                    <a:off x="2286619" y="4745303"/>
                    <a:ext cx="648666" cy="209247"/>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66" name="Group 65"/>
                  <p:cNvGrpSpPr/>
                  <p:nvPr/>
                </p:nvGrpSpPr>
                <p:grpSpPr>
                  <a:xfrm>
                    <a:off x="1448177" y="4633707"/>
                    <a:ext cx="1031605" cy="1125550"/>
                    <a:chOff x="749839" y="3008091"/>
                    <a:chExt cx="1033728" cy="1127867"/>
                  </a:xfrm>
                </p:grpSpPr>
                <p:sp>
                  <p:nvSpPr>
                    <p:cNvPr id="67" name="Freeform 66"/>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68" name="Freeform 8"/>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69" name="Freeform 9"/>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0" name="Freeform 10"/>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1" name="Freeform 11"/>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2" name="Freeform 12"/>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3" name="Freeform 13"/>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4" name="Freeform 14"/>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5" name="Freeform 15"/>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6" name="Freeform 16"/>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7" name="Freeform 17"/>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8" name="Freeform 18"/>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9" name="Freeform 19"/>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0" name="Freeform 20"/>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1" name="Freeform 21"/>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2" name="Freeform 22"/>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grpSp>
            <p:sp>
              <p:nvSpPr>
                <p:cNvPr id="84" name="Title 1"/>
                <p:cNvSpPr txBox="1">
                  <a:spLocks/>
                </p:cNvSpPr>
                <p:nvPr/>
              </p:nvSpPr>
              <p:spPr>
                <a:xfrm>
                  <a:off x="9962297" y="4287496"/>
                  <a:ext cx="1523956"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gn="ctr"/>
                  <a:r>
                    <a:rPr lang="en-US" sz="1200" b="0" dirty="0"/>
                    <a:t>Spatial Analysis </a:t>
                  </a:r>
                  <a:br>
                    <a:rPr lang="en-US" sz="1200" b="0" dirty="0"/>
                  </a:br>
                  <a:r>
                    <a:rPr lang="en-US" sz="1200" b="0" dirty="0"/>
                    <a:t>&amp; Geoprocessing</a:t>
                  </a:r>
                </a:p>
              </p:txBody>
            </p:sp>
            <p:sp>
              <p:nvSpPr>
                <p:cNvPr id="85" name="Title 1"/>
                <p:cNvSpPr txBox="1">
                  <a:spLocks/>
                </p:cNvSpPr>
                <p:nvPr/>
              </p:nvSpPr>
              <p:spPr>
                <a:xfrm>
                  <a:off x="8141201" y="2619392"/>
                  <a:ext cx="1240134"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gn="ctr"/>
                  <a:r>
                    <a:rPr lang="en-US" sz="1200" b="0" dirty="0"/>
                    <a:t>Big Data GeoAnalytics</a:t>
                  </a:r>
                </a:p>
              </p:txBody>
            </p:sp>
            <p:grpSp>
              <p:nvGrpSpPr>
                <p:cNvPr id="86" name="Group 85"/>
                <p:cNvGrpSpPr/>
                <p:nvPr/>
              </p:nvGrpSpPr>
              <p:grpSpPr>
                <a:xfrm>
                  <a:off x="9732693" y="3826936"/>
                  <a:ext cx="625468" cy="715350"/>
                  <a:chOff x="3086610" y="4521776"/>
                  <a:chExt cx="693738" cy="684213"/>
                </a:xfrm>
              </p:grpSpPr>
              <p:sp>
                <p:nvSpPr>
                  <p:cNvPr id="87" name="Freeform 6"/>
                  <p:cNvSpPr>
                    <a:spLocks/>
                  </p:cNvSpPr>
                  <p:nvPr/>
                </p:nvSpPr>
                <p:spPr bwMode="auto">
                  <a:xfrm>
                    <a:off x="3086610" y="4521776"/>
                    <a:ext cx="693738" cy="684213"/>
                  </a:xfrm>
                  <a:custGeom>
                    <a:avLst/>
                    <a:gdLst>
                      <a:gd name="T0" fmla="*/ 2284 w 3493"/>
                      <a:gd name="T1" fmla="*/ 9 h 3444"/>
                      <a:gd name="T2" fmla="*/ 3401 w 3493"/>
                      <a:gd name="T3" fmla="*/ 678 h 3444"/>
                      <a:gd name="T4" fmla="*/ 3469 w 3493"/>
                      <a:gd name="T5" fmla="*/ 747 h 3444"/>
                      <a:gd name="T6" fmla="*/ 3493 w 3493"/>
                      <a:gd name="T7" fmla="*/ 842 h 3444"/>
                      <a:gd name="T8" fmla="*/ 3469 w 3493"/>
                      <a:gd name="T9" fmla="*/ 936 h 3444"/>
                      <a:gd name="T10" fmla="*/ 3402 w 3493"/>
                      <a:gd name="T11" fmla="*/ 1007 h 3444"/>
                      <a:gd name="T12" fmla="*/ 3429 w 3493"/>
                      <a:gd name="T13" fmla="*/ 1316 h 3444"/>
                      <a:gd name="T14" fmla="*/ 3483 w 3493"/>
                      <a:gd name="T15" fmla="*/ 1396 h 3444"/>
                      <a:gd name="T16" fmla="*/ 3491 w 3493"/>
                      <a:gd name="T17" fmla="*/ 1493 h 3444"/>
                      <a:gd name="T18" fmla="*/ 3451 w 3493"/>
                      <a:gd name="T19" fmla="*/ 1582 h 3444"/>
                      <a:gd name="T20" fmla="*/ 2348 w 3493"/>
                      <a:gd name="T21" fmla="*/ 2266 h 3444"/>
                      <a:gd name="T22" fmla="*/ 2273 w 3493"/>
                      <a:gd name="T23" fmla="*/ 2296 h 3444"/>
                      <a:gd name="T24" fmla="*/ 2391 w 3493"/>
                      <a:gd name="T25" fmla="*/ 2337 h 3444"/>
                      <a:gd name="T26" fmla="*/ 2483 w 3493"/>
                      <a:gd name="T27" fmla="*/ 2418 h 3444"/>
                      <a:gd name="T28" fmla="*/ 2537 w 3493"/>
                      <a:gd name="T29" fmla="*/ 2528 h 3444"/>
                      <a:gd name="T30" fmla="*/ 2545 w 3493"/>
                      <a:gd name="T31" fmla="*/ 2656 h 3444"/>
                      <a:gd name="T32" fmla="*/ 2505 w 3493"/>
                      <a:gd name="T33" fmla="*/ 2773 h 3444"/>
                      <a:gd name="T34" fmla="*/ 2424 w 3493"/>
                      <a:gd name="T35" fmla="*/ 2865 h 3444"/>
                      <a:gd name="T36" fmla="*/ 2315 w 3493"/>
                      <a:gd name="T37" fmla="*/ 2920 h 3444"/>
                      <a:gd name="T38" fmla="*/ 2185 w 3493"/>
                      <a:gd name="T39" fmla="*/ 2929 h 3444"/>
                      <a:gd name="T40" fmla="*/ 2085 w 3493"/>
                      <a:gd name="T41" fmla="*/ 2923 h 3444"/>
                      <a:gd name="T42" fmla="*/ 1720 w 3493"/>
                      <a:gd name="T43" fmla="*/ 3220 h 3444"/>
                      <a:gd name="T44" fmla="*/ 1696 w 3493"/>
                      <a:gd name="T45" fmla="*/ 3322 h 3444"/>
                      <a:gd name="T46" fmla="*/ 1629 w 3493"/>
                      <a:gd name="T47" fmla="*/ 3400 h 3444"/>
                      <a:gd name="T48" fmla="*/ 1533 w 3493"/>
                      <a:gd name="T49" fmla="*/ 3441 h 3444"/>
                      <a:gd name="T50" fmla="*/ 1271 w 3493"/>
                      <a:gd name="T51" fmla="*/ 3441 h 3444"/>
                      <a:gd name="T52" fmla="*/ 1178 w 3493"/>
                      <a:gd name="T53" fmla="*/ 3402 h 3444"/>
                      <a:gd name="T54" fmla="*/ 1111 w 3493"/>
                      <a:gd name="T55" fmla="*/ 3329 h 3444"/>
                      <a:gd name="T56" fmla="*/ 1083 w 3493"/>
                      <a:gd name="T57" fmla="*/ 3230 h 3444"/>
                      <a:gd name="T58" fmla="*/ 503 w 3493"/>
                      <a:gd name="T59" fmla="*/ 3105 h 3444"/>
                      <a:gd name="T60" fmla="*/ 414 w 3493"/>
                      <a:gd name="T61" fmla="*/ 3124 h 3444"/>
                      <a:gd name="T62" fmla="*/ 153 w 3493"/>
                      <a:gd name="T63" fmla="*/ 3112 h 3444"/>
                      <a:gd name="T64" fmla="*/ 66 w 3493"/>
                      <a:gd name="T65" fmla="*/ 3058 h 3444"/>
                      <a:gd name="T66" fmla="*/ 12 w 3493"/>
                      <a:gd name="T67" fmla="*/ 2970 h 3444"/>
                      <a:gd name="T68" fmla="*/ 0 w 3493"/>
                      <a:gd name="T69" fmla="*/ 2708 h 3444"/>
                      <a:gd name="T70" fmla="*/ 24 w 3493"/>
                      <a:gd name="T71" fmla="*/ 2606 h 3444"/>
                      <a:gd name="T72" fmla="*/ 91 w 3493"/>
                      <a:gd name="T73" fmla="*/ 2528 h 3444"/>
                      <a:gd name="T74" fmla="*/ 187 w 3493"/>
                      <a:gd name="T75" fmla="*/ 2487 h 3444"/>
                      <a:gd name="T76" fmla="*/ 447 w 3493"/>
                      <a:gd name="T77" fmla="*/ 2486 h 3444"/>
                      <a:gd name="T78" fmla="*/ 701 w 3493"/>
                      <a:gd name="T79" fmla="*/ 2419 h 3444"/>
                      <a:gd name="T80" fmla="*/ 712 w 3493"/>
                      <a:gd name="T81" fmla="*/ 2318 h 3444"/>
                      <a:gd name="T82" fmla="*/ 767 w 3493"/>
                      <a:gd name="T83" fmla="*/ 2230 h 3444"/>
                      <a:gd name="T84" fmla="*/ 854 w 3493"/>
                      <a:gd name="T85" fmla="*/ 2176 h 3444"/>
                      <a:gd name="T86" fmla="*/ 1047 w 3493"/>
                      <a:gd name="T87" fmla="*/ 2164 h 3444"/>
                      <a:gd name="T88" fmla="*/ 1212 w 3493"/>
                      <a:gd name="T89" fmla="*/ 1789 h 3444"/>
                      <a:gd name="T90" fmla="*/ 1029 w 3493"/>
                      <a:gd name="T91" fmla="*/ 1624 h 3444"/>
                      <a:gd name="T92" fmla="*/ 961 w 3493"/>
                      <a:gd name="T93" fmla="*/ 1554 h 3444"/>
                      <a:gd name="T94" fmla="*/ 937 w 3493"/>
                      <a:gd name="T95" fmla="*/ 1460 h 3444"/>
                      <a:gd name="T96" fmla="*/ 961 w 3493"/>
                      <a:gd name="T97" fmla="*/ 1366 h 3444"/>
                      <a:gd name="T98" fmla="*/ 1029 w 3493"/>
                      <a:gd name="T99" fmla="*/ 1296 h 3444"/>
                      <a:gd name="T100" fmla="*/ 1002 w 3493"/>
                      <a:gd name="T101" fmla="*/ 986 h 3444"/>
                      <a:gd name="T102" fmla="*/ 948 w 3493"/>
                      <a:gd name="T103" fmla="*/ 906 h 3444"/>
                      <a:gd name="T104" fmla="*/ 940 w 3493"/>
                      <a:gd name="T105" fmla="*/ 809 h 3444"/>
                      <a:gd name="T106" fmla="*/ 979 w 3493"/>
                      <a:gd name="T107" fmla="*/ 721 h 3444"/>
                      <a:gd name="T108" fmla="*/ 2083 w 3493"/>
                      <a:gd name="T109" fmla="*/ 37 h 3444"/>
                      <a:gd name="T110" fmla="*/ 2181 w 3493"/>
                      <a:gd name="T111" fmla="*/ 2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93" h="3444">
                        <a:moveTo>
                          <a:pt x="2215" y="0"/>
                        </a:moveTo>
                        <a:lnTo>
                          <a:pt x="2250" y="2"/>
                        </a:lnTo>
                        <a:lnTo>
                          <a:pt x="2284" y="9"/>
                        </a:lnTo>
                        <a:lnTo>
                          <a:pt x="2316" y="21"/>
                        </a:lnTo>
                        <a:lnTo>
                          <a:pt x="2347" y="37"/>
                        </a:lnTo>
                        <a:lnTo>
                          <a:pt x="3401" y="678"/>
                        </a:lnTo>
                        <a:lnTo>
                          <a:pt x="3429" y="697"/>
                        </a:lnTo>
                        <a:lnTo>
                          <a:pt x="3451" y="721"/>
                        </a:lnTo>
                        <a:lnTo>
                          <a:pt x="3469" y="747"/>
                        </a:lnTo>
                        <a:lnTo>
                          <a:pt x="3483" y="777"/>
                        </a:lnTo>
                        <a:lnTo>
                          <a:pt x="3491" y="809"/>
                        </a:lnTo>
                        <a:lnTo>
                          <a:pt x="3493" y="842"/>
                        </a:lnTo>
                        <a:lnTo>
                          <a:pt x="3491" y="874"/>
                        </a:lnTo>
                        <a:lnTo>
                          <a:pt x="3483" y="906"/>
                        </a:lnTo>
                        <a:lnTo>
                          <a:pt x="3469" y="936"/>
                        </a:lnTo>
                        <a:lnTo>
                          <a:pt x="3451" y="963"/>
                        </a:lnTo>
                        <a:lnTo>
                          <a:pt x="3429" y="986"/>
                        </a:lnTo>
                        <a:lnTo>
                          <a:pt x="3402" y="1007"/>
                        </a:lnTo>
                        <a:lnTo>
                          <a:pt x="3163" y="1152"/>
                        </a:lnTo>
                        <a:lnTo>
                          <a:pt x="3401" y="1296"/>
                        </a:lnTo>
                        <a:lnTo>
                          <a:pt x="3429" y="1316"/>
                        </a:lnTo>
                        <a:lnTo>
                          <a:pt x="3451" y="1339"/>
                        </a:lnTo>
                        <a:lnTo>
                          <a:pt x="3469" y="1366"/>
                        </a:lnTo>
                        <a:lnTo>
                          <a:pt x="3483" y="1396"/>
                        </a:lnTo>
                        <a:lnTo>
                          <a:pt x="3491" y="1427"/>
                        </a:lnTo>
                        <a:lnTo>
                          <a:pt x="3493" y="1460"/>
                        </a:lnTo>
                        <a:lnTo>
                          <a:pt x="3491" y="1493"/>
                        </a:lnTo>
                        <a:lnTo>
                          <a:pt x="3483" y="1525"/>
                        </a:lnTo>
                        <a:lnTo>
                          <a:pt x="3469" y="1554"/>
                        </a:lnTo>
                        <a:lnTo>
                          <a:pt x="3451" y="1582"/>
                        </a:lnTo>
                        <a:lnTo>
                          <a:pt x="3429" y="1605"/>
                        </a:lnTo>
                        <a:lnTo>
                          <a:pt x="3402" y="1624"/>
                        </a:lnTo>
                        <a:lnTo>
                          <a:pt x="2348" y="2266"/>
                        </a:lnTo>
                        <a:lnTo>
                          <a:pt x="2324" y="2279"/>
                        </a:lnTo>
                        <a:lnTo>
                          <a:pt x="2299" y="2289"/>
                        </a:lnTo>
                        <a:lnTo>
                          <a:pt x="2273" y="2296"/>
                        </a:lnTo>
                        <a:lnTo>
                          <a:pt x="2315" y="2305"/>
                        </a:lnTo>
                        <a:lnTo>
                          <a:pt x="2354" y="2319"/>
                        </a:lnTo>
                        <a:lnTo>
                          <a:pt x="2391" y="2337"/>
                        </a:lnTo>
                        <a:lnTo>
                          <a:pt x="2424" y="2360"/>
                        </a:lnTo>
                        <a:lnTo>
                          <a:pt x="2455" y="2387"/>
                        </a:lnTo>
                        <a:lnTo>
                          <a:pt x="2483" y="2418"/>
                        </a:lnTo>
                        <a:lnTo>
                          <a:pt x="2505" y="2451"/>
                        </a:lnTo>
                        <a:lnTo>
                          <a:pt x="2523" y="2488"/>
                        </a:lnTo>
                        <a:lnTo>
                          <a:pt x="2537" y="2528"/>
                        </a:lnTo>
                        <a:lnTo>
                          <a:pt x="2545" y="2568"/>
                        </a:lnTo>
                        <a:lnTo>
                          <a:pt x="2548" y="2612"/>
                        </a:lnTo>
                        <a:lnTo>
                          <a:pt x="2545" y="2656"/>
                        </a:lnTo>
                        <a:lnTo>
                          <a:pt x="2537" y="2697"/>
                        </a:lnTo>
                        <a:lnTo>
                          <a:pt x="2523" y="2737"/>
                        </a:lnTo>
                        <a:lnTo>
                          <a:pt x="2505" y="2773"/>
                        </a:lnTo>
                        <a:lnTo>
                          <a:pt x="2481" y="2807"/>
                        </a:lnTo>
                        <a:lnTo>
                          <a:pt x="2455" y="2838"/>
                        </a:lnTo>
                        <a:lnTo>
                          <a:pt x="2424" y="2865"/>
                        </a:lnTo>
                        <a:lnTo>
                          <a:pt x="2390" y="2888"/>
                        </a:lnTo>
                        <a:lnTo>
                          <a:pt x="2354" y="2906"/>
                        </a:lnTo>
                        <a:lnTo>
                          <a:pt x="2315" y="2920"/>
                        </a:lnTo>
                        <a:lnTo>
                          <a:pt x="2273" y="2929"/>
                        </a:lnTo>
                        <a:lnTo>
                          <a:pt x="2230" y="2932"/>
                        </a:lnTo>
                        <a:lnTo>
                          <a:pt x="2185" y="2929"/>
                        </a:lnTo>
                        <a:lnTo>
                          <a:pt x="2142" y="2919"/>
                        </a:lnTo>
                        <a:lnTo>
                          <a:pt x="2101" y="2904"/>
                        </a:lnTo>
                        <a:lnTo>
                          <a:pt x="2085" y="2923"/>
                        </a:lnTo>
                        <a:lnTo>
                          <a:pt x="2065" y="2939"/>
                        </a:lnTo>
                        <a:lnTo>
                          <a:pt x="1720" y="3153"/>
                        </a:lnTo>
                        <a:lnTo>
                          <a:pt x="1720" y="3220"/>
                        </a:lnTo>
                        <a:lnTo>
                          <a:pt x="1717" y="3256"/>
                        </a:lnTo>
                        <a:lnTo>
                          <a:pt x="1708" y="3290"/>
                        </a:lnTo>
                        <a:lnTo>
                          <a:pt x="1696" y="3322"/>
                        </a:lnTo>
                        <a:lnTo>
                          <a:pt x="1677" y="3352"/>
                        </a:lnTo>
                        <a:lnTo>
                          <a:pt x="1654" y="3378"/>
                        </a:lnTo>
                        <a:lnTo>
                          <a:pt x="1629" y="3400"/>
                        </a:lnTo>
                        <a:lnTo>
                          <a:pt x="1599" y="3419"/>
                        </a:lnTo>
                        <a:lnTo>
                          <a:pt x="1567" y="3432"/>
                        </a:lnTo>
                        <a:lnTo>
                          <a:pt x="1533" y="3441"/>
                        </a:lnTo>
                        <a:lnTo>
                          <a:pt x="1497" y="3444"/>
                        </a:lnTo>
                        <a:lnTo>
                          <a:pt x="1306" y="3444"/>
                        </a:lnTo>
                        <a:lnTo>
                          <a:pt x="1271" y="3441"/>
                        </a:lnTo>
                        <a:lnTo>
                          <a:pt x="1237" y="3433"/>
                        </a:lnTo>
                        <a:lnTo>
                          <a:pt x="1206" y="3421"/>
                        </a:lnTo>
                        <a:lnTo>
                          <a:pt x="1178" y="3402"/>
                        </a:lnTo>
                        <a:lnTo>
                          <a:pt x="1152" y="3382"/>
                        </a:lnTo>
                        <a:lnTo>
                          <a:pt x="1130" y="3357"/>
                        </a:lnTo>
                        <a:lnTo>
                          <a:pt x="1111" y="3329"/>
                        </a:lnTo>
                        <a:lnTo>
                          <a:pt x="1097" y="3298"/>
                        </a:lnTo>
                        <a:lnTo>
                          <a:pt x="1087" y="3265"/>
                        </a:lnTo>
                        <a:lnTo>
                          <a:pt x="1083" y="3230"/>
                        </a:lnTo>
                        <a:lnTo>
                          <a:pt x="554" y="3074"/>
                        </a:lnTo>
                        <a:lnTo>
                          <a:pt x="530" y="3091"/>
                        </a:lnTo>
                        <a:lnTo>
                          <a:pt x="503" y="3105"/>
                        </a:lnTo>
                        <a:lnTo>
                          <a:pt x="475" y="3115"/>
                        </a:lnTo>
                        <a:lnTo>
                          <a:pt x="445" y="3122"/>
                        </a:lnTo>
                        <a:lnTo>
                          <a:pt x="414" y="3124"/>
                        </a:lnTo>
                        <a:lnTo>
                          <a:pt x="223" y="3124"/>
                        </a:lnTo>
                        <a:lnTo>
                          <a:pt x="187" y="3121"/>
                        </a:lnTo>
                        <a:lnTo>
                          <a:pt x="153" y="3112"/>
                        </a:lnTo>
                        <a:lnTo>
                          <a:pt x="121" y="3099"/>
                        </a:lnTo>
                        <a:lnTo>
                          <a:pt x="91" y="3080"/>
                        </a:lnTo>
                        <a:lnTo>
                          <a:pt x="66" y="3058"/>
                        </a:lnTo>
                        <a:lnTo>
                          <a:pt x="44" y="3032"/>
                        </a:lnTo>
                        <a:lnTo>
                          <a:pt x="24" y="3002"/>
                        </a:lnTo>
                        <a:lnTo>
                          <a:pt x="12" y="2970"/>
                        </a:lnTo>
                        <a:lnTo>
                          <a:pt x="3" y="2936"/>
                        </a:lnTo>
                        <a:lnTo>
                          <a:pt x="0" y="2900"/>
                        </a:lnTo>
                        <a:lnTo>
                          <a:pt x="0" y="2708"/>
                        </a:lnTo>
                        <a:lnTo>
                          <a:pt x="3" y="2672"/>
                        </a:lnTo>
                        <a:lnTo>
                          <a:pt x="12" y="2638"/>
                        </a:lnTo>
                        <a:lnTo>
                          <a:pt x="24" y="2606"/>
                        </a:lnTo>
                        <a:lnTo>
                          <a:pt x="44" y="2576"/>
                        </a:lnTo>
                        <a:lnTo>
                          <a:pt x="66" y="2550"/>
                        </a:lnTo>
                        <a:lnTo>
                          <a:pt x="91" y="2528"/>
                        </a:lnTo>
                        <a:lnTo>
                          <a:pt x="121" y="2509"/>
                        </a:lnTo>
                        <a:lnTo>
                          <a:pt x="153" y="2496"/>
                        </a:lnTo>
                        <a:lnTo>
                          <a:pt x="187" y="2487"/>
                        </a:lnTo>
                        <a:lnTo>
                          <a:pt x="223" y="2484"/>
                        </a:lnTo>
                        <a:lnTo>
                          <a:pt x="414" y="2484"/>
                        </a:lnTo>
                        <a:lnTo>
                          <a:pt x="447" y="2486"/>
                        </a:lnTo>
                        <a:lnTo>
                          <a:pt x="480" y="2494"/>
                        </a:lnTo>
                        <a:lnTo>
                          <a:pt x="510" y="2505"/>
                        </a:lnTo>
                        <a:lnTo>
                          <a:pt x="701" y="2419"/>
                        </a:lnTo>
                        <a:lnTo>
                          <a:pt x="701" y="2388"/>
                        </a:lnTo>
                        <a:lnTo>
                          <a:pt x="704" y="2352"/>
                        </a:lnTo>
                        <a:lnTo>
                          <a:pt x="712" y="2318"/>
                        </a:lnTo>
                        <a:lnTo>
                          <a:pt x="725" y="2286"/>
                        </a:lnTo>
                        <a:lnTo>
                          <a:pt x="744" y="2256"/>
                        </a:lnTo>
                        <a:lnTo>
                          <a:pt x="767" y="2230"/>
                        </a:lnTo>
                        <a:lnTo>
                          <a:pt x="792" y="2208"/>
                        </a:lnTo>
                        <a:lnTo>
                          <a:pt x="822" y="2189"/>
                        </a:lnTo>
                        <a:lnTo>
                          <a:pt x="854" y="2176"/>
                        </a:lnTo>
                        <a:lnTo>
                          <a:pt x="888" y="2167"/>
                        </a:lnTo>
                        <a:lnTo>
                          <a:pt x="924" y="2164"/>
                        </a:lnTo>
                        <a:lnTo>
                          <a:pt x="1047" y="2164"/>
                        </a:lnTo>
                        <a:lnTo>
                          <a:pt x="1210" y="1979"/>
                        </a:lnTo>
                        <a:lnTo>
                          <a:pt x="1210" y="1812"/>
                        </a:lnTo>
                        <a:lnTo>
                          <a:pt x="1212" y="1789"/>
                        </a:lnTo>
                        <a:lnTo>
                          <a:pt x="1216" y="1765"/>
                        </a:lnTo>
                        <a:lnTo>
                          <a:pt x="1222" y="1743"/>
                        </a:lnTo>
                        <a:lnTo>
                          <a:pt x="1029" y="1624"/>
                        </a:lnTo>
                        <a:lnTo>
                          <a:pt x="1002" y="1605"/>
                        </a:lnTo>
                        <a:lnTo>
                          <a:pt x="979" y="1582"/>
                        </a:lnTo>
                        <a:lnTo>
                          <a:pt x="961" y="1554"/>
                        </a:lnTo>
                        <a:lnTo>
                          <a:pt x="948" y="1525"/>
                        </a:lnTo>
                        <a:lnTo>
                          <a:pt x="940" y="1493"/>
                        </a:lnTo>
                        <a:lnTo>
                          <a:pt x="937" y="1460"/>
                        </a:lnTo>
                        <a:lnTo>
                          <a:pt x="940" y="1427"/>
                        </a:lnTo>
                        <a:lnTo>
                          <a:pt x="948" y="1396"/>
                        </a:lnTo>
                        <a:lnTo>
                          <a:pt x="961" y="1366"/>
                        </a:lnTo>
                        <a:lnTo>
                          <a:pt x="979" y="1339"/>
                        </a:lnTo>
                        <a:lnTo>
                          <a:pt x="1002" y="1316"/>
                        </a:lnTo>
                        <a:lnTo>
                          <a:pt x="1029" y="1296"/>
                        </a:lnTo>
                        <a:lnTo>
                          <a:pt x="1267" y="1152"/>
                        </a:lnTo>
                        <a:lnTo>
                          <a:pt x="1029" y="1007"/>
                        </a:lnTo>
                        <a:lnTo>
                          <a:pt x="1002" y="986"/>
                        </a:lnTo>
                        <a:lnTo>
                          <a:pt x="979" y="963"/>
                        </a:lnTo>
                        <a:lnTo>
                          <a:pt x="961" y="936"/>
                        </a:lnTo>
                        <a:lnTo>
                          <a:pt x="948" y="906"/>
                        </a:lnTo>
                        <a:lnTo>
                          <a:pt x="940" y="875"/>
                        </a:lnTo>
                        <a:lnTo>
                          <a:pt x="937" y="842"/>
                        </a:lnTo>
                        <a:lnTo>
                          <a:pt x="940" y="809"/>
                        </a:lnTo>
                        <a:lnTo>
                          <a:pt x="948" y="777"/>
                        </a:lnTo>
                        <a:lnTo>
                          <a:pt x="961" y="747"/>
                        </a:lnTo>
                        <a:lnTo>
                          <a:pt x="979" y="721"/>
                        </a:lnTo>
                        <a:lnTo>
                          <a:pt x="1002" y="697"/>
                        </a:lnTo>
                        <a:lnTo>
                          <a:pt x="1029" y="678"/>
                        </a:lnTo>
                        <a:lnTo>
                          <a:pt x="2083" y="37"/>
                        </a:lnTo>
                        <a:lnTo>
                          <a:pt x="2114" y="21"/>
                        </a:lnTo>
                        <a:lnTo>
                          <a:pt x="2147" y="9"/>
                        </a:lnTo>
                        <a:lnTo>
                          <a:pt x="2181" y="2"/>
                        </a:lnTo>
                        <a:lnTo>
                          <a:pt x="221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7"/>
                  <p:cNvSpPr>
                    <a:spLocks noEditPoints="1"/>
                  </p:cNvSpPr>
                  <p:nvPr/>
                </p:nvSpPr>
                <p:spPr bwMode="auto">
                  <a:xfrm>
                    <a:off x="3112010" y="4548763"/>
                    <a:ext cx="642938" cy="631825"/>
                  </a:xfrm>
                  <a:custGeom>
                    <a:avLst/>
                    <a:gdLst>
                      <a:gd name="T0" fmla="*/ 1520 w 3239"/>
                      <a:gd name="T1" fmla="*/ 1589 h 3187"/>
                      <a:gd name="T2" fmla="*/ 1572 w 3239"/>
                      <a:gd name="T3" fmla="*/ 1623 h 3187"/>
                      <a:gd name="T4" fmla="*/ 1593 w 3239"/>
                      <a:gd name="T5" fmla="*/ 1683 h 3187"/>
                      <a:gd name="T6" fmla="*/ 1593 w 3239"/>
                      <a:gd name="T7" fmla="*/ 1880 h 3187"/>
                      <a:gd name="T8" fmla="*/ 1863 w 3239"/>
                      <a:gd name="T9" fmla="*/ 2273 h 3187"/>
                      <a:gd name="T10" fmla="*/ 1500 w 3239"/>
                      <a:gd name="T11" fmla="*/ 1971 h 3187"/>
                      <a:gd name="T12" fmla="*/ 1081 w 3239"/>
                      <a:gd name="T13" fmla="*/ 2238 h 3187"/>
                      <a:gd name="T14" fmla="*/ 1800 w 3239"/>
                      <a:gd name="T15" fmla="*/ 2387 h 3187"/>
                      <a:gd name="T16" fmla="*/ 1784 w 3239"/>
                      <a:gd name="T17" fmla="*/ 2483 h 3187"/>
                      <a:gd name="T18" fmla="*/ 1083 w 3239"/>
                      <a:gd name="T19" fmla="*/ 2439 h 3187"/>
                      <a:gd name="T20" fmla="*/ 1074 w 3239"/>
                      <a:gd name="T21" fmla="*/ 2494 h 3187"/>
                      <a:gd name="T22" fmla="*/ 1030 w 3239"/>
                      <a:gd name="T23" fmla="*/ 2537 h 3187"/>
                      <a:gd name="T24" fmla="*/ 797 w 3239"/>
                      <a:gd name="T25" fmla="*/ 2547 h 3187"/>
                      <a:gd name="T26" fmla="*/ 733 w 3239"/>
                      <a:gd name="T27" fmla="*/ 2522 h 3187"/>
                      <a:gd name="T28" fmla="*/ 383 w 3239"/>
                      <a:gd name="T29" fmla="*/ 2664 h 3187"/>
                      <a:gd name="T30" fmla="*/ 1107 w 3239"/>
                      <a:gd name="T31" fmla="*/ 2837 h 3187"/>
                      <a:gd name="T32" fmla="*/ 1158 w 3239"/>
                      <a:gd name="T33" fmla="*/ 2805 h 3187"/>
                      <a:gd name="T34" fmla="*/ 1391 w 3239"/>
                      <a:gd name="T35" fmla="*/ 2805 h 3187"/>
                      <a:gd name="T36" fmla="*/ 1804 w 3239"/>
                      <a:gd name="T37" fmla="*/ 2592 h 3187"/>
                      <a:gd name="T38" fmla="*/ 1871 w 3239"/>
                      <a:gd name="T39" fmla="*/ 2702 h 3187"/>
                      <a:gd name="T40" fmla="*/ 1464 w 3239"/>
                      <a:gd name="T41" fmla="*/ 3113 h 3187"/>
                      <a:gd name="T42" fmla="*/ 1430 w 3239"/>
                      <a:gd name="T43" fmla="*/ 3166 h 3187"/>
                      <a:gd name="T44" fmla="*/ 1370 w 3239"/>
                      <a:gd name="T45" fmla="*/ 3187 h 3187"/>
                      <a:gd name="T46" fmla="*/ 1137 w 3239"/>
                      <a:gd name="T47" fmla="*/ 3177 h 3187"/>
                      <a:gd name="T48" fmla="*/ 1093 w 3239"/>
                      <a:gd name="T49" fmla="*/ 3134 h 3187"/>
                      <a:gd name="T50" fmla="*/ 1083 w 3239"/>
                      <a:gd name="T51" fmla="*/ 3006 h 3187"/>
                      <a:gd name="T52" fmla="*/ 359 w 3239"/>
                      <a:gd name="T53" fmla="*/ 2833 h 3187"/>
                      <a:gd name="T54" fmla="*/ 308 w 3239"/>
                      <a:gd name="T55" fmla="*/ 2865 h 3187"/>
                      <a:gd name="T56" fmla="*/ 74 w 3239"/>
                      <a:gd name="T57" fmla="*/ 2865 h 3187"/>
                      <a:gd name="T58" fmla="*/ 22 w 3239"/>
                      <a:gd name="T59" fmla="*/ 2831 h 3187"/>
                      <a:gd name="T60" fmla="*/ 0 w 3239"/>
                      <a:gd name="T61" fmla="*/ 2771 h 3187"/>
                      <a:gd name="T62" fmla="*/ 10 w 3239"/>
                      <a:gd name="T63" fmla="*/ 2536 h 3187"/>
                      <a:gd name="T64" fmla="*/ 54 w 3239"/>
                      <a:gd name="T65" fmla="*/ 2493 h 3187"/>
                      <a:gd name="T66" fmla="*/ 287 w 3239"/>
                      <a:gd name="T67" fmla="*/ 2483 h 3187"/>
                      <a:gd name="T68" fmla="*/ 351 w 3239"/>
                      <a:gd name="T69" fmla="*/ 2508 h 3187"/>
                      <a:gd name="T70" fmla="*/ 701 w 3239"/>
                      <a:gd name="T71" fmla="*/ 2259 h 3187"/>
                      <a:gd name="T72" fmla="*/ 722 w 3239"/>
                      <a:gd name="T73" fmla="*/ 2199 h 3187"/>
                      <a:gd name="T74" fmla="*/ 774 w 3239"/>
                      <a:gd name="T75" fmla="*/ 2165 h 3187"/>
                      <a:gd name="T76" fmla="*/ 1213 w 3239"/>
                      <a:gd name="T77" fmla="*/ 1896 h 3187"/>
                      <a:gd name="T78" fmla="*/ 1213 w 3239"/>
                      <a:gd name="T79" fmla="*/ 1661 h 3187"/>
                      <a:gd name="T80" fmla="*/ 1247 w 3239"/>
                      <a:gd name="T81" fmla="*/ 1608 h 3187"/>
                      <a:gd name="T82" fmla="*/ 1306 w 3239"/>
                      <a:gd name="T83" fmla="*/ 1587 h 3187"/>
                      <a:gd name="T84" fmla="*/ 2128 w 3239"/>
                      <a:gd name="T85" fmla="*/ 5 h 3187"/>
                      <a:gd name="T86" fmla="*/ 3222 w 3239"/>
                      <a:gd name="T87" fmla="*/ 669 h 3187"/>
                      <a:gd name="T88" fmla="*/ 3239 w 3239"/>
                      <a:gd name="T89" fmla="*/ 713 h 3187"/>
                      <a:gd name="T90" fmla="*/ 3222 w 3239"/>
                      <a:gd name="T91" fmla="*/ 757 h 3187"/>
                      <a:gd name="T92" fmla="*/ 2129 w 3239"/>
                      <a:gd name="T93" fmla="*/ 1422 h 3187"/>
                      <a:gd name="T94" fmla="*/ 2048 w 3239"/>
                      <a:gd name="T95" fmla="*/ 1422 h 3187"/>
                      <a:gd name="T96" fmla="*/ 955 w 3239"/>
                      <a:gd name="T97" fmla="*/ 757 h 3187"/>
                      <a:gd name="T98" fmla="*/ 937 w 3239"/>
                      <a:gd name="T99" fmla="*/ 713 h 3187"/>
                      <a:gd name="T100" fmla="*/ 955 w 3239"/>
                      <a:gd name="T101" fmla="*/ 669 h 3187"/>
                      <a:gd name="T102" fmla="*/ 2048 w 3239"/>
                      <a:gd name="T103" fmla="*/ 5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39" h="3187">
                        <a:moveTo>
                          <a:pt x="1306" y="1587"/>
                        </a:moveTo>
                        <a:lnTo>
                          <a:pt x="1498" y="1587"/>
                        </a:lnTo>
                        <a:lnTo>
                          <a:pt x="1520" y="1589"/>
                        </a:lnTo>
                        <a:lnTo>
                          <a:pt x="1540" y="1597"/>
                        </a:lnTo>
                        <a:lnTo>
                          <a:pt x="1557" y="1608"/>
                        </a:lnTo>
                        <a:lnTo>
                          <a:pt x="1572" y="1623"/>
                        </a:lnTo>
                        <a:lnTo>
                          <a:pt x="1584" y="1640"/>
                        </a:lnTo>
                        <a:lnTo>
                          <a:pt x="1591" y="1661"/>
                        </a:lnTo>
                        <a:lnTo>
                          <a:pt x="1593" y="1683"/>
                        </a:lnTo>
                        <a:lnTo>
                          <a:pt x="1593" y="1875"/>
                        </a:lnTo>
                        <a:lnTo>
                          <a:pt x="1593" y="1877"/>
                        </a:lnTo>
                        <a:lnTo>
                          <a:pt x="1593" y="1880"/>
                        </a:lnTo>
                        <a:lnTo>
                          <a:pt x="1928" y="2216"/>
                        </a:lnTo>
                        <a:lnTo>
                          <a:pt x="1894" y="2242"/>
                        </a:lnTo>
                        <a:lnTo>
                          <a:pt x="1863" y="2273"/>
                        </a:lnTo>
                        <a:lnTo>
                          <a:pt x="1837" y="2307"/>
                        </a:lnTo>
                        <a:lnTo>
                          <a:pt x="1503" y="1971"/>
                        </a:lnTo>
                        <a:lnTo>
                          <a:pt x="1500" y="1971"/>
                        </a:lnTo>
                        <a:lnTo>
                          <a:pt x="1498" y="1971"/>
                        </a:lnTo>
                        <a:lnTo>
                          <a:pt x="1317" y="1971"/>
                        </a:lnTo>
                        <a:lnTo>
                          <a:pt x="1081" y="2238"/>
                        </a:lnTo>
                        <a:lnTo>
                          <a:pt x="1083" y="2259"/>
                        </a:lnTo>
                        <a:lnTo>
                          <a:pt x="1083" y="2311"/>
                        </a:lnTo>
                        <a:lnTo>
                          <a:pt x="1800" y="2387"/>
                        </a:lnTo>
                        <a:lnTo>
                          <a:pt x="1792" y="2418"/>
                        </a:lnTo>
                        <a:lnTo>
                          <a:pt x="1786" y="2450"/>
                        </a:lnTo>
                        <a:lnTo>
                          <a:pt x="1784" y="2483"/>
                        </a:lnTo>
                        <a:lnTo>
                          <a:pt x="1785" y="2499"/>
                        </a:lnTo>
                        <a:lnTo>
                          <a:pt x="1787" y="2514"/>
                        </a:lnTo>
                        <a:lnTo>
                          <a:pt x="1083" y="2439"/>
                        </a:lnTo>
                        <a:lnTo>
                          <a:pt x="1083" y="2451"/>
                        </a:lnTo>
                        <a:lnTo>
                          <a:pt x="1081" y="2473"/>
                        </a:lnTo>
                        <a:lnTo>
                          <a:pt x="1074" y="2494"/>
                        </a:lnTo>
                        <a:lnTo>
                          <a:pt x="1062" y="2511"/>
                        </a:lnTo>
                        <a:lnTo>
                          <a:pt x="1047" y="2526"/>
                        </a:lnTo>
                        <a:lnTo>
                          <a:pt x="1030" y="2537"/>
                        </a:lnTo>
                        <a:lnTo>
                          <a:pt x="1010" y="2545"/>
                        </a:lnTo>
                        <a:lnTo>
                          <a:pt x="988" y="2547"/>
                        </a:lnTo>
                        <a:lnTo>
                          <a:pt x="797" y="2547"/>
                        </a:lnTo>
                        <a:lnTo>
                          <a:pt x="773" y="2544"/>
                        </a:lnTo>
                        <a:lnTo>
                          <a:pt x="751" y="2535"/>
                        </a:lnTo>
                        <a:lnTo>
                          <a:pt x="733" y="2522"/>
                        </a:lnTo>
                        <a:lnTo>
                          <a:pt x="718" y="2505"/>
                        </a:lnTo>
                        <a:lnTo>
                          <a:pt x="383" y="2658"/>
                        </a:lnTo>
                        <a:lnTo>
                          <a:pt x="383" y="2664"/>
                        </a:lnTo>
                        <a:lnTo>
                          <a:pt x="1088" y="2873"/>
                        </a:lnTo>
                        <a:lnTo>
                          <a:pt x="1095" y="2854"/>
                        </a:lnTo>
                        <a:lnTo>
                          <a:pt x="1107" y="2837"/>
                        </a:lnTo>
                        <a:lnTo>
                          <a:pt x="1121" y="2823"/>
                        </a:lnTo>
                        <a:lnTo>
                          <a:pt x="1139" y="2813"/>
                        </a:lnTo>
                        <a:lnTo>
                          <a:pt x="1158" y="2805"/>
                        </a:lnTo>
                        <a:lnTo>
                          <a:pt x="1179" y="2803"/>
                        </a:lnTo>
                        <a:lnTo>
                          <a:pt x="1370" y="2803"/>
                        </a:lnTo>
                        <a:lnTo>
                          <a:pt x="1391" y="2805"/>
                        </a:lnTo>
                        <a:lnTo>
                          <a:pt x="1412" y="2813"/>
                        </a:lnTo>
                        <a:lnTo>
                          <a:pt x="1430" y="2824"/>
                        </a:lnTo>
                        <a:lnTo>
                          <a:pt x="1804" y="2592"/>
                        </a:lnTo>
                        <a:lnTo>
                          <a:pt x="1822" y="2631"/>
                        </a:lnTo>
                        <a:lnTo>
                          <a:pt x="1845" y="2669"/>
                        </a:lnTo>
                        <a:lnTo>
                          <a:pt x="1871" y="2702"/>
                        </a:lnTo>
                        <a:lnTo>
                          <a:pt x="1466" y="2952"/>
                        </a:lnTo>
                        <a:lnTo>
                          <a:pt x="1466" y="3091"/>
                        </a:lnTo>
                        <a:lnTo>
                          <a:pt x="1464" y="3113"/>
                        </a:lnTo>
                        <a:lnTo>
                          <a:pt x="1456" y="3134"/>
                        </a:lnTo>
                        <a:lnTo>
                          <a:pt x="1444" y="3151"/>
                        </a:lnTo>
                        <a:lnTo>
                          <a:pt x="1430" y="3166"/>
                        </a:lnTo>
                        <a:lnTo>
                          <a:pt x="1413" y="3177"/>
                        </a:lnTo>
                        <a:lnTo>
                          <a:pt x="1392" y="3185"/>
                        </a:lnTo>
                        <a:lnTo>
                          <a:pt x="1370" y="3187"/>
                        </a:lnTo>
                        <a:lnTo>
                          <a:pt x="1179" y="3187"/>
                        </a:lnTo>
                        <a:lnTo>
                          <a:pt x="1157" y="3185"/>
                        </a:lnTo>
                        <a:lnTo>
                          <a:pt x="1137" y="3177"/>
                        </a:lnTo>
                        <a:lnTo>
                          <a:pt x="1120" y="3166"/>
                        </a:lnTo>
                        <a:lnTo>
                          <a:pt x="1105" y="3151"/>
                        </a:lnTo>
                        <a:lnTo>
                          <a:pt x="1093" y="3134"/>
                        </a:lnTo>
                        <a:lnTo>
                          <a:pt x="1086" y="3113"/>
                        </a:lnTo>
                        <a:lnTo>
                          <a:pt x="1083" y="3091"/>
                        </a:lnTo>
                        <a:lnTo>
                          <a:pt x="1083" y="3006"/>
                        </a:lnTo>
                        <a:lnTo>
                          <a:pt x="378" y="2797"/>
                        </a:lnTo>
                        <a:lnTo>
                          <a:pt x="371" y="2816"/>
                        </a:lnTo>
                        <a:lnTo>
                          <a:pt x="359" y="2833"/>
                        </a:lnTo>
                        <a:lnTo>
                          <a:pt x="346" y="2847"/>
                        </a:lnTo>
                        <a:lnTo>
                          <a:pt x="327" y="2857"/>
                        </a:lnTo>
                        <a:lnTo>
                          <a:pt x="308" y="2865"/>
                        </a:lnTo>
                        <a:lnTo>
                          <a:pt x="287" y="2867"/>
                        </a:lnTo>
                        <a:lnTo>
                          <a:pt x="96" y="2867"/>
                        </a:lnTo>
                        <a:lnTo>
                          <a:pt x="74" y="2865"/>
                        </a:lnTo>
                        <a:lnTo>
                          <a:pt x="54" y="2857"/>
                        </a:lnTo>
                        <a:lnTo>
                          <a:pt x="37" y="2846"/>
                        </a:lnTo>
                        <a:lnTo>
                          <a:pt x="22" y="2831"/>
                        </a:lnTo>
                        <a:lnTo>
                          <a:pt x="10" y="2814"/>
                        </a:lnTo>
                        <a:lnTo>
                          <a:pt x="3" y="2793"/>
                        </a:lnTo>
                        <a:lnTo>
                          <a:pt x="0" y="2771"/>
                        </a:lnTo>
                        <a:lnTo>
                          <a:pt x="0" y="2579"/>
                        </a:lnTo>
                        <a:lnTo>
                          <a:pt x="3" y="2557"/>
                        </a:lnTo>
                        <a:lnTo>
                          <a:pt x="10" y="2536"/>
                        </a:lnTo>
                        <a:lnTo>
                          <a:pt x="22" y="2519"/>
                        </a:lnTo>
                        <a:lnTo>
                          <a:pt x="37" y="2504"/>
                        </a:lnTo>
                        <a:lnTo>
                          <a:pt x="54" y="2493"/>
                        </a:lnTo>
                        <a:lnTo>
                          <a:pt x="74" y="2485"/>
                        </a:lnTo>
                        <a:lnTo>
                          <a:pt x="96" y="2483"/>
                        </a:lnTo>
                        <a:lnTo>
                          <a:pt x="287" y="2483"/>
                        </a:lnTo>
                        <a:lnTo>
                          <a:pt x="310" y="2486"/>
                        </a:lnTo>
                        <a:lnTo>
                          <a:pt x="333" y="2495"/>
                        </a:lnTo>
                        <a:lnTo>
                          <a:pt x="351" y="2508"/>
                        </a:lnTo>
                        <a:lnTo>
                          <a:pt x="366" y="2525"/>
                        </a:lnTo>
                        <a:lnTo>
                          <a:pt x="701" y="2372"/>
                        </a:lnTo>
                        <a:lnTo>
                          <a:pt x="701" y="2259"/>
                        </a:lnTo>
                        <a:lnTo>
                          <a:pt x="703" y="2237"/>
                        </a:lnTo>
                        <a:lnTo>
                          <a:pt x="711" y="2216"/>
                        </a:lnTo>
                        <a:lnTo>
                          <a:pt x="722" y="2199"/>
                        </a:lnTo>
                        <a:lnTo>
                          <a:pt x="737" y="2184"/>
                        </a:lnTo>
                        <a:lnTo>
                          <a:pt x="754" y="2173"/>
                        </a:lnTo>
                        <a:lnTo>
                          <a:pt x="774" y="2165"/>
                        </a:lnTo>
                        <a:lnTo>
                          <a:pt x="797" y="2163"/>
                        </a:lnTo>
                        <a:lnTo>
                          <a:pt x="977" y="2163"/>
                        </a:lnTo>
                        <a:lnTo>
                          <a:pt x="1213" y="1896"/>
                        </a:lnTo>
                        <a:lnTo>
                          <a:pt x="1211" y="1875"/>
                        </a:lnTo>
                        <a:lnTo>
                          <a:pt x="1211" y="1683"/>
                        </a:lnTo>
                        <a:lnTo>
                          <a:pt x="1213" y="1661"/>
                        </a:lnTo>
                        <a:lnTo>
                          <a:pt x="1220" y="1640"/>
                        </a:lnTo>
                        <a:lnTo>
                          <a:pt x="1232" y="1623"/>
                        </a:lnTo>
                        <a:lnTo>
                          <a:pt x="1247" y="1608"/>
                        </a:lnTo>
                        <a:lnTo>
                          <a:pt x="1264" y="1597"/>
                        </a:lnTo>
                        <a:lnTo>
                          <a:pt x="1284" y="1589"/>
                        </a:lnTo>
                        <a:lnTo>
                          <a:pt x="1306" y="1587"/>
                        </a:lnTo>
                        <a:close/>
                        <a:moveTo>
                          <a:pt x="2074" y="0"/>
                        </a:moveTo>
                        <a:lnTo>
                          <a:pt x="2102" y="0"/>
                        </a:lnTo>
                        <a:lnTo>
                          <a:pt x="2128" y="5"/>
                        </a:lnTo>
                        <a:lnTo>
                          <a:pt x="2154" y="17"/>
                        </a:lnTo>
                        <a:lnTo>
                          <a:pt x="3208" y="658"/>
                        </a:lnTo>
                        <a:lnTo>
                          <a:pt x="3222" y="669"/>
                        </a:lnTo>
                        <a:lnTo>
                          <a:pt x="3232" y="681"/>
                        </a:lnTo>
                        <a:lnTo>
                          <a:pt x="3237" y="696"/>
                        </a:lnTo>
                        <a:lnTo>
                          <a:pt x="3239" y="713"/>
                        </a:lnTo>
                        <a:lnTo>
                          <a:pt x="3237" y="729"/>
                        </a:lnTo>
                        <a:lnTo>
                          <a:pt x="3232" y="744"/>
                        </a:lnTo>
                        <a:lnTo>
                          <a:pt x="3222" y="757"/>
                        </a:lnTo>
                        <a:lnTo>
                          <a:pt x="3208" y="768"/>
                        </a:lnTo>
                        <a:lnTo>
                          <a:pt x="2155" y="1410"/>
                        </a:lnTo>
                        <a:lnTo>
                          <a:pt x="2129" y="1422"/>
                        </a:lnTo>
                        <a:lnTo>
                          <a:pt x="2102" y="1428"/>
                        </a:lnTo>
                        <a:lnTo>
                          <a:pt x="2074" y="1428"/>
                        </a:lnTo>
                        <a:lnTo>
                          <a:pt x="2048" y="1422"/>
                        </a:lnTo>
                        <a:lnTo>
                          <a:pt x="2022" y="1410"/>
                        </a:lnTo>
                        <a:lnTo>
                          <a:pt x="968" y="768"/>
                        </a:lnTo>
                        <a:lnTo>
                          <a:pt x="955" y="757"/>
                        </a:lnTo>
                        <a:lnTo>
                          <a:pt x="945" y="744"/>
                        </a:lnTo>
                        <a:lnTo>
                          <a:pt x="939" y="729"/>
                        </a:lnTo>
                        <a:lnTo>
                          <a:pt x="937" y="713"/>
                        </a:lnTo>
                        <a:lnTo>
                          <a:pt x="939" y="696"/>
                        </a:lnTo>
                        <a:lnTo>
                          <a:pt x="945" y="681"/>
                        </a:lnTo>
                        <a:lnTo>
                          <a:pt x="955" y="669"/>
                        </a:lnTo>
                        <a:lnTo>
                          <a:pt x="968" y="658"/>
                        </a:lnTo>
                        <a:lnTo>
                          <a:pt x="2022" y="17"/>
                        </a:lnTo>
                        <a:lnTo>
                          <a:pt x="2048" y="5"/>
                        </a:lnTo>
                        <a:lnTo>
                          <a:pt x="207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8"/>
                  <p:cNvSpPr>
                    <a:spLocks noEditPoints="1"/>
                  </p:cNvSpPr>
                  <p:nvPr/>
                </p:nvSpPr>
                <p:spPr bwMode="auto">
                  <a:xfrm>
                    <a:off x="3297748" y="4766251"/>
                    <a:ext cx="457200" cy="312738"/>
                  </a:xfrm>
                  <a:custGeom>
                    <a:avLst/>
                    <a:gdLst>
                      <a:gd name="T0" fmla="*/ 1200 w 2302"/>
                      <a:gd name="T1" fmla="*/ 1197 h 1578"/>
                      <a:gd name="T2" fmla="*/ 1262 w 2302"/>
                      <a:gd name="T3" fmla="*/ 1221 h 1578"/>
                      <a:gd name="T4" fmla="*/ 1312 w 2302"/>
                      <a:gd name="T5" fmla="*/ 1262 h 1578"/>
                      <a:gd name="T6" fmla="*/ 1345 w 2302"/>
                      <a:gd name="T7" fmla="*/ 1319 h 1578"/>
                      <a:gd name="T8" fmla="*/ 1357 w 2302"/>
                      <a:gd name="T9" fmla="*/ 1386 h 1578"/>
                      <a:gd name="T10" fmla="*/ 1345 w 2302"/>
                      <a:gd name="T11" fmla="*/ 1453 h 1578"/>
                      <a:gd name="T12" fmla="*/ 1312 w 2302"/>
                      <a:gd name="T13" fmla="*/ 1510 h 1578"/>
                      <a:gd name="T14" fmla="*/ 1262 w 2302"/>
                      <a:gd name="T15" fmla="*/ 1551 h 1578"/>
                      <a:gd name="T16" fmla="*/ 1200 w 2302"/>
                      <a:gd name="T17" fmla="*/ 1575 h 1578"/>
                      <a:gd name="T18" fmla="*/ 1132 w 2302"/>
                      <a:gd name="T19" fmla="*/ 1575 h 1578"/>
                      <a:gd name="T20" fmla="*/ 1069 w 2302"/>
                      <a:gd name="T21" fmla="*/ 1551 h 1578"/>
                      <a:gd name="T22" fmla="*/ 1019 w 2302"/>
                      <a:gd name="T23" fmla="*/ 1510 h 1578"/>
                      <a:gd name="T24" fmla="*/ 986 w 2302"/>
                      <a:gd name="T25" fmla="*/ 1453 h 1578"/>
                      <a:gd name="T26" fmla="*/ 975 w 2302"/>
                      <a:gd name="T27" fmla="*/ 1386 h 1578"/>
                      <a:gd name="T28" fmla="*/ 986 w 2302"/>
                      <a:gd name="T29" fmla="*/ 1319 h 1578"/>
                      <a:gd name="T30" fmla="*/ 1019 w 2302"/>
                      <a:gd name="T31" fmla="*/ 1262 h 1578"/>
                      <a:gd name="T32" fmla="*/ 1069 w 2302"/>
                      <a:gd name="T33" fmla="*/ 1221 h 1578"/>
                      <a:gd name="T34" fmla="*/ 1132 w 2302"/>
                      <a:gd name="T35" fmla="*/ 1197 h 1578"/>
                      <a:gd name="T36" fmla="*/ 326 w 2302"/>
                      <a:gd name="T37" fmla="*/ 0 h 1578"/>
                      <a:gd name="T38" fmla="*/ 1050 w 2302"/>
                      <a:gd name="T39" fmla="*/ 439 h 1578"/>
                      <a:gd name="T40" fmla="*/ 1117 w 2302"/>
                      <a:gd name="T41" fmla="*/ 457 h 1578"/>
                      <a:gd name="T42" fmla="*/ 1186 w 2302"/>
                      <a:gd name="T43" fmla="*/ 457 h 1578"/>
                      <a:gd name="T44" fmla="*/ 1253 w 2302"/>
                      <a:gd name="T45" fmla="*/ 439 h 1578"/>
                      <a:gd name="T46" fmla="*/ 1977 w 2302"/>
                      <a:gd name="T47" fmla="*/ 0 h 1578"/>
                      <a:gd name="T48" fmla="*/ 2285 w 2302"/>
                      <a:gd name="T49" fmla="*/ 190 h 1578"/>
                      <a:gd name="T50" fmla="*/ 2300 w 2302"/>
                      <a:gd name="T51" fmla="*/ 218 h 1578"/>
                      <a:gd name="T52" fmla="*/ 2300 w 2302"/>
                      <a:gd name="T53" fmla="*/ 251 h 1578"/>
                      <a:gd name="T54" fmla="*/ 2285 w 2302"/>
                      <a:gd name="T55" fmla="*/ 279 h 1578"/>
                      <a:gd name="T56" fmla="*/ 1218 w 2302"/>
                      <a:gd name="T57" fmla="*/ 932 h 1578"/>
                      <a:gd name="T58" fmla="*/ 1165 w 2302"/>
                      <a:gd name="T59" fmla="*/ 949 h 1578"/>
                      <a:gd name="T60" fmla="*/ 1111 w 2302"/>
                      <a:gd name="T61" fmla="*/ 943 h 1578"/>
                      <a:gd name="T62" fmla="*/ 826 w 2302"/>
                      <a:gd name="T63" fmla="*/ 774 h 1578"/>
                      <a:gd name="T64" fmla="*/ 784 w 2302"/>
                      <a:gd name="T65" fmla="*/ 586 h 1578"/>
                      <a:gd name="T66" fmla="*/ 772 w 2302"/>
                      <a:gd name="T67" fmla="*/ 516 h 1578"/>
                      <a:gd name="T68" fmla="*/ 740 w 2302"/>
                      <a:gd name="T69" fmla="*/ 454 h 1578"/>
                      <a:gd name="T70" fmla="*/ 692 w 2302"/>
                      <a:gd name="T71" fmla="*/ 406 h 1578"/>
                      <a:gd name="T72" fmla="*/ 631 w 2302"/>
                      <a:gd name="T73" fmla="*/ 374 h 1578"/>
                      <a:gd name="T74" fmla="*/ 561 w 2302"/>
                      <a:gd name="T75" fmla="*/ 362 h 1578"/>
                      <a:gd name="T76" fmla="*/ 339 w 2302"/>
                      <a:gd name="T77" fmla="*/ 364 h 1578"/>
                      <a:gd name="T78" fmla="*/ 281 w 2302"/>
                      <a:gd name="T79" fmla="*/ 381 h 1578"/>
                      <a:gd name="T80" fmla="*/ 231 w 2302"/>
                      <a:gd name="T81" fmla="*/ 411 h 1578"/>
                      <a:gd name="T82" fmla="*/ 18 w 2302"/>
                      <a:gd name="T83" fmla="*/ 279 h 1578"/>
                      <a:gd name="T84" fmla="*/ 2 w 2302"/>
                      <a:gd name="T85" fmla="*/ 251 h 1578"/>
                      <a:gd name="T86" fmla="*/ 2 w 2302"/>
                      <a:gd name="T87" fmla="*/ 218 h 1578"/>
                      <a:gd name="T88" fmla="*/ 18 w 2302"/>
                      <a:gd name="T89" fmla="*/ 190 h 1578"/>
                      <a:gd name="T90" fmla="*/ 326 w 2302"/>
                      <a:gd name="T91" fmla="*/ 0 h 1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2" h="1578">
                        <a:moveTo>
                          <a:pt x="1166" y="1194"/>
                        </a:moveTo>
                        <a:lnTo>
                          <a:pt x="1200" y="1197"/>
                        </a:lnTo>
                        <a:lnTo>
                          <a:pt x="1233" y="1206"/>
                        </a:lnTo>
                        <a:lnTo>
                          <a:pt x="1262" y="1221"/>
                        </a:lnTo>
                        <a:lnTo>
                          <a:pt x="1289" y="1239"/>
                        </a:lnTo>
                        <a:lnTo>
                          <a:pt x="1312" y="1262"/>
                        </a:lnTo>
                        <a:lnTo>
                          <a:pt x="1330" y="1289"/>
                        </a:lnTo>
                        <a:lnTo>
                          <a:pt x="1345" y="1319"/>
                        </a:lnTo>
                        <a:lnTo>
                          <a:pt x="1354" y="1352"/>
                        </a:lnTo>
                        <a:lnTo>
                          <a:pt x="1357" y="1386"/>
                        </a:lnTo>
                        <a:lnTo>
                          <a:pt x="1354" y="1420"/>
                        </a:lnTo>
                        <a:lnTo>
                          <a:pt x="1345" y="1453"/>
                        </a:lnTo>
                        <a:lnTo>
                          <a:pt x="1330" y="1483"/>
                        </a:lnTo>
                        <a:lnTo>
                          <a:pt x="1312" y="1510"/>
                        </a:lnTo>
                        <a:lnTo>
                          <a:pt x="1289" y="1533"/>
                        </a:lnTo>
                        <a:lnTo>
                          <a:pt x="1262" y="1551"/>
                        </a:lnTo>
                        <a:lnTo>
                          <a:pt x="1233" y="1566"/>
                        </a:lnTo>
                        <a:lnTo>
                          <a:pt x="1200" y="1575"/>
                        </a:lnTo>
                        <a:lnTo>
                          <a:pt x="1166" y="1578"/>
                        </a:lnTo>
                        <a:lnTo>
                          <a:pt x="1132" y="1575"/>
                        </a:lnTo>
                        <a:lnTo>
                          <a:pt x="1099" y="1566"/>
                        </a:lnTo>
                        <a:lnTo>
                          <a:pt x="1069" y="1551"/>
                        </a:lnTo>
                        <a:lnTo>
                          <a:pt x="1043" y="1533"/>
                        </a:lnTo>
                        <a:lnTo>
                          <a:pt x="1019" y="1510"/>
                        </a:lnTo>
                        <a:lnTo>
                          <a:pt x="1001" y="1483"/>
                        </a:lnTo>
                        <a:lnTo>
                          <a:pt x="986" y="1453"/>
                        </a:lnTo>
                        <a:lnTo>
                          <a:pt x="978" y="1420"/>
                        </a:lnTo>
                        <a:lnTo>
                          <a:pt x="975" y="1386"/>
                        </a:lnTo>
                        <a:lnTo>
                          <a:pt x="978" y="1352"/>
                        </a:lnTo>
                        <a:lnTo>
                          <a:pt x="986" y="1319"/>
                        </a:lnTo>
                        <a:lnTo>
                          <a:pt x="1001" y="1289"/>
                        </a:lnTo>
                        <a:lnTo>
                          <a:pt x="1019" y="1262"/>
                        </a:lnTo>
                        <a:lnTo>
                          <a:pt x="1043" y="1239"/>
                        </a:lnTo>
                        <a:lnTo>
                          <a:pt x="1069" y="1221"/>
                        </a:lnTo>
                        <a:lnTo>
                          <a:pt x="1099" y="1206"/>
                        </a:lnTo>
                        <a:lnTo>
                          <a:pt x="1132" y="1197"/>
                        </a:lnTo>
                        <a:lnTo>
                          <a:pt x="1166" y="1194"/>
                        </a:lnTo>
                        <a:close/>
                        <a:moveTo>
                          <a:pt x="326" y="0"/>
                        </a:moveTo>
                        <a:lnTo>
                          <a:pt x="1019" y="423"/>
                        </a:lnTo>
                        <a:lnTo>
                          <a:pt x="1050" y="439"/>
                        </a:lnTo>
                        <a:lnTo>
                          <a:pt x="1083" y="451"/>
                        </a:lnTo>
                        <a:lnTo>
                          <a:pt x="1117" y="457"/>
                        </a:lnTo>
                        <a:lnTo>
                          <a:pt x="1151" y="460"/>
                        </a:lnTo>
                        <a:lnTo>
                          <a:pt x="1186" y="457"/>
                        </a:lnTo>
                        <a:lnTo>
                          <a:pt x="1220" y="451"/>
                        </a:lnTo>
                        <a:lnTo>
                          <a:pt x="1253" y="439"/>
                        </a:lnTo>
                        <a:lnTo>
                          <a:pt x="1284" y="423"/>
                        </a:lnTo>
                        <a:lnTo>
                          <a:pt x="1977" y="0"/>
                        </a:lnTo>
                        <a:lnTo>
                          <a:pt x="2271" y="180"/>
                        </a:lnTo>
                        <a:lnTo>
                          <a:pt x="2285" y="190"/>
                        </a:lnTo>
                        <a:lnTo>
                          <a:pt x="2295" y="203"/>
                        </a:lnTo>
                        <a:lnTo>
                          <a:pt x="2300" y="218"/>
                        </a:lnTo>
                        <a:lnTo>
                          <a:pt x="2302" y="234"/>
                        </a:lnTo>
                        <a:lnTo>
                          <a:pt x="2300" y="251"/>
                        </a:lnTo>
                        <a:lnTo>
                          <a:pt x="2295" y="266"/>
                        </a:lnTo>
                        <a:lnTo>
                          <a:pt x="2285" y="279"/>
                        </a:lnTo>
                        <a:lnTo>
                          <a:pt x="2271" y="289"/>
                        </a:lnTo>
                        <a:lnTo>
                          <a:pt x="1218" y="932"/>
                        </a:lnTo>
                        <a:lnTo>
                          <a:pt x="1192" y="943"/>
                        </a:lnTo>
                        <a:lnTo>
                          <a:pt x="1165" y="949"/>
                        </a:lnTo>
                        <a:lnTo>
                          <a:pt x="1137" y="949"/>
                        </a:lnTo>
                        <a:lnTo>
                          <a:pt x="1111" y="943"/>
                        </a:lnTo>
                        <a:lnTo>
                          <a:pt x="1085" y="932"/>
                        </a:lnTo>
                        <a:lnTo>
                          <a:pt x="826" y="774"/>
                        </a:lnTo>
                        <a:lnTo>
                          <a:pt x="784" y="730"/>
                        </a:lnTo>
                        <a:lnTo>
                          <a:pt x="784" y="586"/>
                        </a:lnTo>
                        <a:lnTo>
                          <a:pt x="780" y="550"/>
                        </a:lnTo>
                        <a:lnTo>
                          <a:pt x="772" y="516"/>
                        </a:lnTo>
                        <a:lnTo>
                          <a:pt x="759" y="484"/>
                        </a:lnTo>
                        <a:lnTo>
                          <a:pt x="740" y="454"/>
                        </a:lnTo>
                        <a:lnTo>
                          <a:pt x="718" y="428"/>
                        </a:lnTo>
                        <a:lnTo>
                          <a:pt x="692" y="406"/>
                        </a:lnTo>
                        <a:lnTo>
                          <a:pt x="663" y="387"/>
                        </a:lnTo>
                        <a:lnTo>
                          <a:pt x="631" y="374"/>
                        </a:lnTo>
                        <a:lnTo>
                          <a:pt x="597" y="365"/>
                        </a:lnTo>
                        <a:lnTo>
                          <a:pt x="561" y="362"/>
                        </a:lnTo>
                        <a:lnTo>
                          <a:pt x="369" y="362"/>
                        </a:lnTo>
                        <a:lnTo>
                          <a:pt x="339" y="364"/>
                        </a:lnTo>
                        <a:lnTo>
                          <a:pt x="309" y="371"/>
                        </a:lnTo>
                        <a:lnTo>
                          <a:pt x="281" y="381"/>
                        </a:lnTo>
                        <a:lnTo>
                          <a:pt x="256" y="395"/>
                        </a:lnTo>
                        <a:lnTo>
                          <a:pt x="231" y="411"/>
                        </a:lnTo>
                        <a:lnTo>
                          <a:pt x="31" y="289"/>
                        </a:lnTo>
                        <a:lnTo>
                          <a:pt x="18" y="279"/>
                        </a:lnTo>
                        <a:lnTo>
                          <a:pt x="8" y="266"/>
                        </a:lnTo>
                        <a:lnTo>
                          <a:pt x="2" y="251"/>
                        </a:lnTo>
                        <a:lnTo>
                          <a:pt x="0" y="234"/>
                        </a:lnTo>
                        <a:lnTo>
                          <a:pt x="2" y="218"/>
                        </a:lnTo>
                        <a:lnTo>
                          <a:pt x="8" y="203"/>
                        </a:lnTo>
                        <a:lnTo>
                          <a:pt x="18" y="190"/>
                        </a:lnTo>
                        <a:lnTo>
                          <a:pt x="31" y="180"/>
                        </a:lnTo>
                        <a:lnTo>
                          <a:pt x="326" y="0"/>
                        </a:lnTo>
                        <a:close/>
                      </a:path>
                    </a:pathLst>
                  </a:custGeom>
                  <a:solidFill>
                    <a:srgbClr val="F3B8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0" name="Left-Right Arrow 89"/>
                <p:cNvSpPr>
                  <a:spLocks noChangeAspect="1"/>
                </p:cNvSpPr>
                <p:nvPr/>
              </p:nvSpPr>
              <p:spPr bwMode="auto">
                <a:xfrm rot="16200000">
                  <a:off x="9916680" y="1718370"/>
                  <a:ext cx="562822" cy="238568"/>
                </a:xfrm>
                <a:prstGeom prst="leftRightArrow">
                  <a:avLst>
                    <a:gd name="adj1" fmla="val 41074"/>
                    <a:gd name="adj2" fmla="val 57692"/>
                  </a:avLst>
                </a:prstGeom>
                <a:gradFill flip="none" rotWithShape="1">
                  <a:gsLst>
                    <a:gs pos="58000">
                      <a:srgbClr val="FFFFFF">
                        <a:alpha val="18000"/>
                      </a:srgbClr>
                    </a:gs>
                    <a:gs pos="100000">
                      <a:schemeClr val="bg1">
                        <a:lumMod val="95000"/>
                      </a:schemeClr>
                    </a:gs>
                    <a:gs pos="16000">
                      <a:schemeClr val="bg1">
                        <a:lumMod val="95000"/>
                      </a:schemeClr>
                    </a:gs>
                  </a:gsLst>
                  <a:lin ang="0" scaled="0"/>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91" name="Title 1"/>
                <p:cNvSpPr txBox="1">
                  <a:spLocks/>
                </p:cNvSpPr>
                <p:nvPr/>
              </p:nvSpPr>
              <p:spPr>
                <a:xfrm>
                  <a:off x="10435319" y="812024"/>
                  <a:ext cx="1085444"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gn="ctr"/>
                  <a:r>
                    <a:rPr lang="en-US" sz="1200" b="0" dirty="0"/>
                    <a:t>Interactive </a:t>
                  </a:r>
                </a:p>
                <a:p>
                  <a:pPr algn="ctr"/>
                  <a:r>
                    <a:rPr lang="en-US" sz="1200" b="0" dirty="0"/>
                    <a:t>Exploration </a:t>
                  </a:r>
                </a:p>
              </p:txBody>
            </p:sp>
            <p:grpSp>
              <p:nvGrpSpPr>
                <p:cNvPr id="129" name="Group 128"/>
                <p:cNvGrpSpPr/>
                <p:nvPr/>
              </p:nvGrpSpPr>
              <p:grpSpPr>
                <a:xfrm>
                  <a:off x="9589852" y="472964"/>
                  <a:ext cx="809460" cy="983794"/>
                  <a:chOff x="10684387" y="807587"/>
                  <a:chExt cx="809460" cy="983794"/>
                </a:xfrm>
              </p:grpSpPr>
              <p:grpSp>
                <p:nvGrpSpPr>
                  <p:cNvPr id="92" name="Group 91"/>
                  <p:cNvGrpSpPr>
                    <a:grpSpLocks noChangeAspect="1"/>
                  </p:cNvGrpSpPr>
                  <p:nvPr/>
                </p:nvGrpSpPr>
                <p:grpSpPr>
                  <a:xfrm>
                    <a:off x="11014797" y="1428179"/>
                    <a:ext cx="479050" cy="363202"/>
                    <a:chOff x="8939232" y="3106444"/>
                    <a:chExt cx="775505" cy="587966"/>
                  </a:xfrm>
                </p:grpSpPr>
                <p:sp>
                  <p:nvSpPr>
                    <p:cNvPr id="93" name="Freeform 57"/>
                    <p:cNvSpPr>
                      <a:spLocks/>
                    </p:cNvSpPr>
                    <p:nvPr/>
                  </p:nvSpPr>
                  <p:spPr bwMode="auto">
                    <a:xfrm>
                      <a:off x="8947936" y="3126002"/>
                      <a:ext cx="755563" cy="558113"/>
                    </a:xfrm>
                    <a:custGeom>
                      <a:avLst/>
                      <a:gdLst>
                        <a:gd name="T0" fmla="*/ 113 w 2362"/>
                        <a:gd name="T1" fmla="*/ 0 h 1856"/>
                        <a:gd name="T2" fmla="*/ 2249 w 2362"/>
                        <a:gd name="T3" fmla="*/ 0 h 1856"/>
                        <a:gd name="T4" fmla="*/ 2275 w 2362"/>
                        <a:gd name="T5" fmla="*/ 3 h 1856"/>
                        <a:gd name="T6" fmla="*/ 2299 w 2362"/>
                        <a:gd name="T7" fmla="*/ 12 h 1856"/>
                        <a:gd name="T8" fmla="*/ 2320 w 2362"/>
                        <a:gd name="T9" fmla="*/ 25 h 1856"/>
                        <a:gd name="T10" fmla="*/ 2337 w 2362"/>
                        <a:gd name="T11" fmla="*/ 42 h 1856"/>
                        <a:gd name="T12" fmla="*/ 2350 w 2362"/>
                        <a:gd name="T13" fmla="*/ 63 h 1856"/>
                        <a:gd name="T14" fmla="*/ 2359 w 2362"/>
                        <a:gd name="T15" fmla="*/ 87 h 1856"/>
                        <a:gd name="T16" fmla="*/ 2362 w 2362"/>
                        <a:gd name="T17" fmla="*/ 113 h 1856"/>
                        <a:gd name="T18" fmla="*/ 2362 w 2362"/>
                        <a:gd name="T19" fmla="*/ 1743 h 1856"/>
                        <a:gd name="T20" fmla="*/ 2359 w 2362"/>
                        <a:gd name="T21" fmla="*/ 1769 h 1856"/>
                        <a:gd name="T22" fmla="*/ 2350 w 2362"/>
                        <a:gd name="T23" fmla="*/ 1793 h 1856"/>
                        <a:gd name="T24" fmla="*/ 2337 w 2362"/>
                        <a:gd name="T25" fmla="*/ 1814 h 1856"/>
                        <a:gd name="T26" fmla="*/ 2320 w 2362"/>
                        <a:gd name="T27" fmla="*/ 1831 h 1856"/>
                        <a:gd name="T28" fmla="*/ 2299 w 2362"/>
                        <a:gd name="T29" fmla="*/ 1844 h 1856"/>
                        <a:gd name="T30" fmla="*/ 2275 w 2362"/>
                        <a:gd name="T31" fmla="*/ 1853 h 1856"/>
                        <a:gd name="T32" fmla="*/ 2249 w 2362"/>
                        <a:gd name="T33" fmla="*/ 1856 h 1856"/>
                        <a:gd name="T34" fmla="*/ 113 w 2362"/>
                        <a:gd name="T35" fmla="*/ 1856 h 1856"/>
                        <a:gd name="T36" fmla="*/ 87 w 2362"/>
                        <a:gd name="T37" fmla="*/ 1853 h 1856"/>
                        <a:gd name="T38" fmla="*/ 63 w 2362"/>
                        <a:gd name="T39" fmla="*/ 1844 h 1856"/>
                        <a:gd name="T40" fmla="*/ 42 w 2362"/>
                        <a:gd name="T41" fmla="*/ 1831 h 1856"/>
                        <a:gd name="T42" fmla="*/ 25 w 2362"/>
                        <a:gd name="T43" fmla="*/ 1814 h 1856"/>
                        <a:gd name="T44" fmla="*/ 12 w 2362"/>
                        <a:gd name="T45" fmla="*/ 1793 h 1856"/>
                        <a:gd name="T46" fmla="*/ 3 w 2362"/>
                        <a:gd name="T47" fmla="*/ 1769 h 1856"/>
                        <a:gd name="T48" fmla="*/ 0 w 2362"/>
                        <a:gd name="T49" fmla="*/ 1743 h 1856"/>
                        <a:gd name="T50" fmla="*/ 0 w 2362"/>
                        <a:gd name="T51" fmla="*/ 113 h 1856"/>
                        <a:gd name="T52" fmla="*/ 3 w 2362"/>
                        <a:gd name="T53" fmla="*/ 87 h 1856"/>
                        <a:gd name="T54" fmla="*/ 12 w 2362"/>
                        <a:gd name="T55" fmla="*/ 63 h 1856"/>
                        <a:gd name="T56" fmla="*/ 25 w 2362"/>
                        <a:gd name="T57" fmla="*/ 42 h 1856"/>
                        <a:gd name="T58" fmla="*/ 42 w 2362"/>
                        <a:gd name="T59" fmla="*/ 25 h 1856"/>
                        <a:gd name="T60" fmla="*/ 63 w 2362"/>
                        <a:gd name="T61" fmla="*/ 12 h 1856"/>
                        <a:gd name="T62" fmla="*/ 87 w 2362"/>
                        <a:gd name="T63" fmla="*/ 3 h 1856"/>
                        <a:gd name="T64" fmla="*/ 113 w 2362"/>
                        <a:gd name="T65" fmla="*/ 0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56">
                          <a:moveTo>
                            <a:pt x="113" y="0"/>
                          </a:moveTo>
                          <a:lnTo>
                            <a:pt x="2249" y="0"/>
                          </a:lnTo>
                          <a:lnTo>
                            <a:pt x="2275" y="3"/>
                          </a:lnTo>
                          <a:lnTo>
                            <a:pt x="2299" y="12"/>
                          </a:lnTo>
                          <a:lnTo>
                            <a:pt x="2320" y="25"/>
                          </a:lnTo>
                          <a:lnTo>
                            <a:pt x="2337" y="42"/>
                          </a:lnTo>
                          <a:lnTo>
                            <a:pt x="2350" y="63"/>
                          </a:lnTo>
                          <a:lnTo>
                            <a:pt x="2359" y="87"/>
                          </a:lnTo>
                          <a:lnTo>
                            <a:pt x="2362" y="113"/>
                          </a:lnTo>
                          <a:lnTo>
                            <a:pt x="2362" y="1743"/>
                          </a:lnTo>
                          <a:lnTo>
                            <a:pt x="2359" y="1769"/>
                          </a:lnTo>
                          <a:lnTo>
                            <a:pt x="2350" y="1793"/>
                          </a:lnTo>
                          <a:lnTo>
                            <a:pt x="2337" y="1814"/>
                          </a:lnTo>
                          <a:lnTo>
                            <a:pt x="2320" y="1831"/>
                          </a:lnTo>
                          <a:lnTo>
                            <a:pt x="2299" y="1844"/>
                          </a:lnTo>
                          <a:lnTo>
                            <a:pt x="2275" y="1853"/>
                          </a:lnTo>
                          <a:lnTo>
                            <a:pt x="2249" y="1856"/>
                          </a:lnTo>
                          <a:lnTo>
                            <a:pt x="113" y="1856"/>
                          </a:lnTo>
                          <a:lnTo>
                            <a:pt x="87" y="1853"/>
                          </a:lnTo>
                          <a:lnTo>
                            <a:pt x="63" y="1844"/>
                          </a:lnTo>
                          <a:lnTo>
                            <a:pt x="42" y="1831"/>
                          </a:lnTo>
                          <a:lnTo>
                            <a:pt x="25" y="1814"/>
                          </a:lnTo>
                          <a:lnTo>
                            <a:pt x="12" y="1793"/>
                          </a:lnTo>
                          <a:lnTo>
                            <a:pt x="3" y="1769"/>
                          </a:lnTo>
                          <a:lnTo>
                            <a:pt x="0" y="1743"/>
                          </a:lnTo>
                          <a:lnTo>
                            <a:pt x="0" y="113"/>
                          </a:lnTo>
                          <a:lnTo>
                            <a:pt x="3" y="87"/>
                          </a:lnTo>
                          <a:lnTo>
                            <a:pt x="12" y="63"/>
                          </a:lnTo>
                          <a:lnTo>
                            <a:pt x="25" y="42"/>
                          </a:lnTo>
                          <a:lnTo>
                            <a:pt x="42" y="25"/>
                          </a:lnTo>
                          <a:lnTo>
                            <a:pt x="63" y="12"/>
                          </a:lnTo>
                          <a:lnTo>
                            <a:pt x="87" y="3"/>
                          </a:lnTo>
                          <a:lnTo>
                            <a:pt x="113" y="0"/>
                          </a:lnTo>
                          <a:close/>
                        </a:path>
                      </a:pathLst>
                    </a:custGeom>
                    <a:solidFill>
                      <a:srgbClr val="3F9CC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8"/>
                    <p:cNvSpPr>
                      <a:spLocks noEditPoints="1"/>
                    </p:cNvSpPr>
                    <p:nvPr/>
                  </p:nvSpPr>
                  <p:spPr bwMode="auto">
                    <a:xfrm>
                      <a:off x="8939232" y="3106444"/>
                      <a:ext cx="775505" cy="587966"/>
                    </a:xfrm>
                    <a:custGeom>
                      <a:avLst/>
                      <a:gdLst>
                        <a:gd name="T0" fmla="*/ 225 w 2136"/>
                        <a:gd name="T1" fmla="*/ 562 h 1630"/>
                        <a:gd name="T2" fmla="*/ 506 w 2136"/>
                        <a:gd name="T3" fmla="*/ 562 h 1630"/>
                        <a:gd name="T4" fmla="*/ 506 w 2136"/>
                        <a:gd name="T5" fmla="*/ 1405 h 1630"/>
                        <a:gd name="T6" fmla="*/ 225 w 2136"/>
                        <a:gd name="T7" fmla="*/ 1405 h 1630"/>
                        <a:gd name="T8" fmla="*/ 225 w 2136"/>
                        <a:gd name="T9" fmla="*/ 562 h 1630"/>
                        <a:gd name="T10" fmla="*/ 112 w 2136"/>
                        <a:gd name="T11" fmla="*/ 112 h 1630"/>
                        <a:gd name="T12" fmla="*/ 112 w 2136"/>
                        <a:gd name="T13" fmla="*/ 1518 h 1630"/>
                        <a:gd name="T14" fmla="*/ 2024 w 2136"/>
                        <a:gd name="T15" fmla="*/ 1518 h 1630"/>
                        <a:gd name="T16" fmla="*/ 2024 w 2136"/>
                        <a:gd name="T17" fmla="*/ 112 h 1630"/>
                        <a:gd name="T18" fmla="*/ 112 w 2136"/>
                        <a:gd name="T19" fmla="*/ 112 h 1630"/>
                        <a:gd name="T20" fmla="*/ 0 w 2136"/>
                        <a:gd name="T21" fmla="*/ 0 h 1630"/>
                        <a:gd name="T22" fmla="*/ 2136 w 2136"/>
                        <a:gd name="T23" fmla="*/ 0 h 1630"/>
                        <a:gd name="T24" fmla="*/ 2136 w 2136"/>
                        <a:gd name="T25" fmla="*/ 1630 h 1630"/>
                        <a:gd name="T26" fmla="*/ 0 w 2136"/>
                        <a:gd name="T27" fmla="*/ 1630 h 1630"/>
                        <a:gd name="T28" fmla="*/ 0 w 2136"/>
                        <a:gd name="T29" fmla="*/ 0 h 1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36" h="1630">
                          <a:moveTo>
                            <a:pt x="225" y="562"/>
                          </a:moveTo>
                          <a:lnTo>
                            <a:pt x="506" y="562"/>
                          </a:lnTo>
                          <a:lnTo>
                            <a:pt x="506" y="1405"/>
                          </a:lnTo>
                          <a:lnTo>
                            <a:pt x="225" y="1405"/>
                          </a:lnTo>
                          <a:lnTo>
                            <a:pt x="225" y="562"/>
                          </a:lnTo>
                          <a:close/>
                          <a:moveTo>
                            <a:pt x="112" y="112"/>
                          </a:moveTo>
                          <a:lnTo>
                            <a:pt x="112" y="1518"/>
                          </a:lnTo>
                          <a:lnTo>
                            <a:pt x="2024" y="1518"/>
                          </a:lnTo>
                          <a:lnTo>
                            <a:pt x="2024" y="112"/>
                          </a:lnTo>
                          <a:lnTo>
                            <a:pt x="112" y="112"/>
                          </a:lnTo>
                          <a:close/>
                          <a:moveTo>
                            <a:pt x="0" y="0"/>
                          </a:moveTo>
                          <a:lnTo>
                            <a:pt x="2136" y="0"/>
                          </a:lnTo>
                          <a:lnTo>
                            <a:pt x="2136" y="1630"/>
                          </a:lnTo>
                          <a:lnTo>
                            <a:pt x="0" y="163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Rectangle 59"/>
                    <p:cNvSpPr>
                      <a:spLocks noChangeArrowheads="1"/>
                    </p:cNvSpPr>
                    <p:nvPr/>
                  </p:nvSpPr>
                  <p:spPr bwMode="auto">
                    <a:xfrm>
                      <a:off x="9022866" y="3187542"/>
                      <a:ext cx="608240" cy="81099"/>
                    </a:xfrm>
                    <a:prstGeom prst="rect">
                      <a:avLst/>
                    </a:prstGeom>
                    <a:solidFill>
                      <a:srgbClr val="7DD2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 name="Rectangle 60"/>
                    <p:cNvSpPr>
                      <a:spLocks noChangeArrowheads="1"/>
                    </p:cNvSpPr>
                    <p:nvPr/>
                  </p:nvSpPr>
                  <p:spPr bwMode="auto">
                    <a:xfrm>
                      <a:off x="9164789" y="3309191"/>
                      <a:ext cx="466317" cy="304121"/>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1"/>
                    <p:cNvSpPr>
                      <a:spLocks/>
                    </p:cNvSpPr>
                    <p:nvPr/>
                  </p:nvSpPr>
                  <p:spPr bwMode="auto">
                    <a:xfrm>
                      <a:off x="9458771" y="3337068"/>
                      <a:ext cx="172335" cy="179939"/>
                    </a:xfrm>
                    <a:custGeom>
                      <a:avLst/>
                      <a:gdLst>
                        <a:gd name="T0" fmla="*/ 476 w 476"/>
                        <a:gd name="T1" fmla="*/ 0 h 498"/>
                        <a:gd name="T2" fmla="*/ 476 w 476"/>
                        <a:gd name="T3" fmla="*/ 80 h 498"/>
                        <a:gd name="T4" fmla="*/ 425 w 476"/>
                        <a:gd name="T5" fmla="*/ 84 h 498"/>
                        <a:gd name="T6" fmla="*/ 376 w 476"/>
                        <a:gd name="T7" fmla="*/ 92 h 498"/>
                        <a:gd name="T8" fmla="*/ 329 w 476"/>
                        <a:gd name="T9" fmla="*/ 103 h 498"/>
                        <a:gd name="T10" fmla="*/ 285 w 476"/>
                        <a:gd name="T11" fmla="*/ 114 h 498"/>
                        <a:gd name="T12" fmla="*/ 244 w 476"/>
                        <a:gd name="T13" fmla="*/ 128 h 498"/>
                        <a:gd name="T14" fmla="*/ 207 w 476"/>
                        <a:gd name="T15" fmla="*/ 143 h 498"/>
                        <a:gd name="T16" fmla="*/ 173 w 476"/>
                        <a:gd name="T17" fmla="*/ 158 h 498"/>
                        <a:gd name="T18" fmla="*/ 143 w 476"/>
                        <a:gd name="T19" fmla="*/ 171 h 498"/>
                        <a:gd name="T20" fmla="*/ 118 w 476"/>
                        <a:gd name="T21" fmla="*/ 185 h 498"/>
                        <a:gd name="T22" fmla="*/ 98 w 476"/>
                        <a:gd name="T23" fmla="*/ 197 h 498"/>
                        <a:gd name="T24" fmla="*/ 107 w 476"/>
                        <a:gd name="T25" fmla="*/ 208 h 498"/>
                        <a:gd name="T26" fmla="*/ 119 w 476"/>
                        <a:gd name="T27" fmla="*/ 222 h 498"/>
                        <a:gd name="T28" fmla="*/ 135 w 476"/>
                        <a:gd name="T29" fmla="*/ 238 h 498"/>
                        <a:gd name="T30" fmla="*/ 154 w 476"/>
                        <a:gd name="T31" fmla="*/ 255 h 498"/>
                        <a:gd name="T32" fmla="*/ 176 w 476"/>
                        <a:gd name="T33" fmla="*/ 273 h 498"/>
                        <a:gd name="T34" fmla="*/ 203 w 476"/>
                        <a:gd name="T35" fmla="*/ 292 h 498"/>
                        <a:gd name="T36" fmla="*/ 235 w 476"/>
                        <a:gd name="T37" fmla="*/ 312 h 498"/>
                        <a:gd name="T38" fmla="*/ 272 w 476"/>
                        <a:gd name="T39" fmla="*/ 332 h 498"/>
                        <a:gd name="T40" fmla="*/ 314 w 476"/>
                        <a:gd name="T41" fmla="*/ 353 h 498"/>
                        <a:gd name="T42" fmla="*/ 362 w 476"/>
                        <a:gd name="T43" fmla="*/ 374 h 498"/>
                        <a:gd name="T44" fmla="*/ 416 w 476"/>
                        <a:gd name="T45" fmla="*/ 394 h 498"/>
                        <a:gd name="T46" fmla="*/ 476 w 476"/>
                        <a:gd name="T47" fmla="*/ 415 h 498"/>
                        <a:gd name="T48" fmla="*/ 476 w 476"/>
                        <a:gd name="T49" fmla="*/ 498 h 498"/>
                        <a:gd name="T50" fmla="*/ 408 w 476"/>
                        <a:gd name="T51" fmla="*/ 476 h 498"/>
                        <a:gd name="T52" fmla="*/ 347 w 476"/>
                        <a:gd name="T53" fmla="*/ 453 h 498"/>
                        <a:gd name="T54" fmla="*/ 292 w 476"/>
                        <a:gd name="T55" fmla="*/ 430 h 498"/>
                        <a:gd name="T56" fmla="*/ 244 w 476"/>
                        <a:gd name="T57" fmla="*/ 407 h 498"/>
                        <a:gd name="T58" fmla="*/ 201 w 476"/>
                        <a:gd name="T59" fmla="*/ 384 h 498"/>
                        <a:gd name="T60" fmla="*/ 164 w 476"/>
                        <a:gd name="T61" fmla="*/ 362 h 498"/>
                        <a:gd name="T62" fmla="*/ 132 w 476"/>
                        <a:gd name="T63" fmla="*/ 339 h 498"/>
                        <a:gd name="T64" fmla="*/ 104 w 476"/>
                        <a:gd name="T65" fmla="*/ 317 h 498"/>
                        <a:gd name="T66" fmla="*/ 81 w 476"/>
                        <a:gd name="T67" fmla="*/ 297 h 498"/>
                        <a:gd name="T68" fmla="*/ 61 w 476"/>
                        <a:gd name="T69" fmla="*/ 277 h 498"/>
                        <a:gd name="T70" fmla="*/ 46 w 476"/>
                        <a:gd name="T71" fmla="*/ 259 h 498"/>
                        <a:gd name="T72" fmla="*/ 33 w 476"/>
                        <a:gd name="T73" fmla="*/ 243 h 498"/>
                        <a:gd name="T74" fmla="*/ 24 w 476"/>
                        <a:gd name="T75" fmla="*/ 228 h 498"/>
                        <a:gd name="T76" fmla="*/ 16 w 476"/>
                        <a:gd name="T77" fmla="*/ 216 h 498"/>
                        <a:gd name="T78" fmla="*/ 11 w 476"/>
                        <a:gd name="T79" fmla="*/ 206 h 498"/>
                        <a:gd name="T80" fmla="*/ 9 w 476"/>
                        <a:gd name="T81" fmla="*/ 199 h 498"/>
                        <a:gd name="T82" fmla="*/ 7 w 476"/>
                        <a:gd name="T83" fmla="*/ 194 h 498"/>
                        <a:gd name="T84" fmla="*/ 0 w 476"/>
                        <a:gd name="T85" fmla="*/ 166 h 498"/>
                        <a:gd name="T86" fmla="*/ 22 w 476"/>
                        <a:gd name="T87" fmla="*/ 150 h 498"/>
                        <a:gd name="T88" fmla="*/ 26 w 476"/>
                        <a:gd name="T89" fmla="*/ 147 h 498"/>
                        <a:gd name="T90" fmla="*/ 35 w 476"/>
                        <a:gd name="T91" fmla="*/ 142 h 498"/>
                        <a:gd name="T92" fmla="*/ 48 w 476"/>
                        <a:gd name="T93" fmla="*/ 133 h 498"/>
                        <a:gd name="T94" fmla="*/ 65 w 476"/>
                        <a:gd name="T95" fmla="*/ 124 h 498"/>
                        <a:gd name="T96" fmla="*/ 87 w 476"/>
                        <a:gd name="T97" fmla="*/ 111 h 498"/>
                        <a:gd name="T98" fmla="*/ 113 w 476"/>
                        <a:gd name="T99" fmla="*/ 99 h 498"/>
                        <a:gd name="T100" fmla="*/ 141 w 476"/>
                        <a:gd name="T101" fmla="*/ 85 h 498"/>
                        <a:gd name="T102" fmla="*/ 173 w 476"/>
                        <a:gd name="T103" fmla="*/ 71 h 498"/>
                        <a:gd name="T104" fmla="*/ 209 w 476"/>
                        <a:gd name="T105" fmla="*/ 57 h 498"/>
                        <a:gd name="T106" fmla="*/ 247 w 476"/>
                        <a:gd name="T107" fmla="*/ 44 h 498"/>
                        <a:gd name="T108" fmla="*/ 288 w 476"/>
                        <a:gd name="T109" fmla="*/ 31 h 498"/>
                        <a:gd name="T110" fmla="*/ 332 w 476"/>
                        <a:gd name="T111" fmla="*/ 20 h 498"/>
                        <a:gd name="T112" fmla="*/ 378 w 476"/>
                        <a:gd name="T113" fmla="*/ 11 h 498"/>
                        <a:gd name="T114" fmla="*/ 426 w 476"/>
                        <a:gd name="T115" fmla="*/ 5 h 498"/>
                        <a:gd name="T116" fmla="*/ 476 w 476"/>
                        <a:gd name="T117" fmla="*/ 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6" h="498">
                          <a:moveTo>
                            <a:pt x="476" y="0"/>
                          </a:moveTo>
                          <a:lnTo>
                            <a:pt x="476" y="80"/>
                          </a:lnTo>
                          <a:lnTo>
                            <a:pt x="425" y="84"/>
                          </a:lnTo>
                          <a:lnTo>
                            <a:pt x="376" y="92"/>
                          </a:lnTo>
                          <a:lnTo>
                            <a:pt x="329" y="103"/>
                          </a:lnTo>
                          <a:lnTo>
                            <a:pt x="285" y="114"/>
                          </a:lnTo>
                          <a:lnTo>
                            <a:pt x="244" y="128"/>
                          </a:lnTo>
                          <a:lnTo>
                            <a:pt x="207" y="143"/>
                          </a:lnTo>
                          <a:lnTo>
                            <a:pt x="173" y="158"/>
                          </a:lnTo>
                          <a:lnTo>
                            <a:pt x="143" y="171"/>
                          </a:lnTo>
                          <a:lnTo>
                            <a:pt x="118" y="185"/>
                          </a:lnTo>
                          <a:lnTo>
                            <a:pt x="98" y="197"/>
                          </a:lnTo>
                          <a:lnTo>
                            <a:pt x="107" y="208"/>
                          </a:lnTo>
                          <a:lnTo>
                            <a:pt x="119" y="222"/>
                          </a:lnTo>
                          <a:lnTo>
                            <a:pt x="135" y="238"/>
                          </a:lnTo>
                          <a:lnTo>
                            <a:pt x="154" y="255"/>
                          </a:lnTo>
                          <a:lnTo>
                            <a:pt x="176" y="273"/>
                          </a:lnTo>
                          <a:lnTo>
                            <a:pt x="203" y="292"/>
                          </a:lnTo>
                          <a:lnTo>
                            <a:pt x="235" y="312"/>
                          </a:lnTo>
                          <a:lnTo>
                            <a:pt x="272" y="332"/>
                          </a:lnTo>
                          <a:lnTo>
                            <a:pt x="314" y="353"/>
                          </a:lnTo>
                          <a:lnTo>
                            <a:pt x="362" y="374"/>
                          </a:lnTo>
                          <a:lnTo>
                            <a:pt x="416" y="394"/>
                          </a:lnTo>
                          <a:lnTo>
                            <a:pt x="476" y="415"/>
                          </a:lnTo>
                          <a:lnTo>
                            <a:pt x="476" y="498"/>
                          </a:lnTo>
                          <a:lnTo>
                            <a:pt x="408" y="476"/>
                          </a:lnTo>
                          <a:lnTo>
                            <a:pt x="347" y="453"/>
                          </a:lnTo>
                          <a:lnTo>
                            <a:pt x="292" y="430"/>
                          </a:lnTo>
                          <a:lnTo>
                            <a:pt x="244" y="407"/>
                          </a:lnTo>
                          <a:lnTo>
                            <a:pt x="201" y="384"/>
                          </a:lnTo>
                          <a:lnTo>
                            <a:pt x="164" y="362"/>
                          </a:lnTo>
                          <a:lnTo>
                            <a:pt x="132" y="339"/>
                          </a:lnTo>
                          <a:lnTo>
                            <a:pt x="104" y="317"/>
                          </a:lnTo>
                          <a:lnTo>
                            <a:pt x="81" y="297"/>
                          </a:lnTo>
                          <a:lnTo>
                            <a:pt x="61" y="277"/>
                          </a:lnTo>
                          <a:lnTo>
                            <a:pt x="46" y="259"/>
                          </a:lnTo>
                          <a:lnTo>
                            <a:pt x="33" y="243"/>
                          </a:lnTo>
                          <a:lnTo>
                            <a:pt x="24" y="228"/>
                          </a:lnTo>
                          <a:lnTo>
                            <a:pt x="16" y="216"/>
                          </a:lnTo>
                          <a:lnTo>
                            <a:pt x="11" y="206"/>
                          </a:lnTo>
                          <a:lnTo>
                            <a:pt x="9" y="199"/>
                          </a:lnTo>
                          <a:lnTo>
                            <a:pt x="7" y="194"/>
                          </a:lnTo>
                          <a:lnTo>
                            <a:pt x="0" y="166"/>
                          </a:lnTo>
                          <a:lnTo>
                            <a:pt x="22" y="150"/>
                          </a:lnTo>
                          <a:lnTo>
                            <a:pt x="26" y="147"/>
                          </a:lnTo>
                          <a:lnTo>
                            <a:pt x="35" y="142"/>
                          </a:lnTo>
                          <a:lnTo>
                            <a:pt x="48" y="133"/>
                          </a:lnTo>
                          <a:lnTo>
                            <a:pt x="65" y="124"/>
                          </a:lnTo>
                          <a:lnTo>
                            <a:pt x="87" y="111"/>
                          </a:lnTo>
                          <a:lnTo>
                            <a:pt x="113" y="99"/>
                          </a:lnTo>
                          <a:lnTo>
                            <a:pt x="141" y="85"/>
                          </a:lnTo>
                          <a:lnTo>
                            <a:pt x="173" y="71"/>
                          </a:lnTo>
                          <a:lnTo>
                            <a:pt x="209" y="57"/>
                          </a:lnTo>
                          <a:lnTo>
                            <a:pt x="247" y="44"/>
                          </a:lnTo>
                          <a:lnTo>
                            <a:pt x="288" y="31"/>
                          </a:lnTo>
                          <a:lnTo>
                            <a:pt x="332" y="20"/>
                          </a:lnTo>
                          <a:lnTo>
                            <a:pt x="378" y="11"/>
                          </a:lnTo>
                          <a:lnTo>
                            <a:pt x="426" y="5"/>
                          </a:lnTo>
                          <a:lnTo>
                            <a:pt x="47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2"/>
                    <p:cNvSpPr>
                      <a:spLocks/>
                    </p:cNvSpPr>
                    <p:nvPr/>
                  </p:nvSpPr>
                  <p:spPr bwMode="auto">
                    <a:xfrm>
                      <a:off x="9164789" y="3458716"/>
                      <a:ext cx="268639" cy="154595"/>
                    </a:xfrm>
                    <a:custGeom>
                      <a:avLst/>
                      <a:gdLst>
                        <a:gd name="T0" fmla="*/ 71 w 741"/>
                        <a:gd name="T1" fmla="*/ 0 h 428"/>
                        <a:gd name="T2" fmla="*/ 112 w 741"/>
                        <a:gd name="T3" fmla="*/ 0 h 428"/>
                        <a:gd name="T4" fmla="*/ 154 w 741"/>
                        <a:gd name="T5" fmla="*/ 2 h 428"/>
                        <a:gd name="T6" fmla="*/ 198 w 741"/>
                        <a:gd name="T7" fmla="*/ 4 h 428"/>
                        <a:gd name="T8" fmla="*/ 240 w 741"/>
                        <a:gd name="T9" fmla="*/ 8 h 428"/>
                        <a:gd name="T10" fmla="*/ 281 w 741"/>
                        <a:gd name="T11" fmla="*/ 11 h 428"/>
                        <a:gd name="T12" fmla="*/ 320 w 741"/>
                        <a:gd name="T13" fmla="*/ 15 h 428"/>
                        <a:gd name="T14" fmla="*/ 355 w 741"/>
                        <a:gd name="T15" fmla="*/ 18 h 428"/>
                        <a:gd name="T16" fmla="*/ 385 w 741"/>
                        <a:gd name="T17" fmla="*/ 22 h 428"/>
                        <a:gd name="T18" fmla="*/ 409 w 741"/>
                        <a:gd name="T19" fmla="*/ 27 h 428"/>
                        <a:gd name="T20" fmla="*/ 444 w 741"/>
                        <a:gd name="T21" fmla="*/ 35 h 428"/>
                        <a:gd name="T22" fmla="*/ 476 w 741"/>
                        <a:gd name="T23" fmla="*/ 50 h 428"/>
                        <a:gd name="T24" fmla="*/ 508 w 741"/>
                        <a:gd name="T25" fmla="*/ 70 h 428"/>
                        <a:gd name="T26" fmla="*/ 537 w 741"/>
                        <a:gd name="T27" fmla="*/ 93 h 428"/>
                        <a:gd name="T28" fmla="*/ 564 w 741"/>
                        <a:gd name="T29" fmla="*/ 120 h 428"/>
                        <a:gd name="T30" fmla="*/ 589 w 741"/>
                        <a:gd name="T31" fmla="*/ 147 h 428"/>
                        <a:gd name="T32" fmla="*/ 614 w 741"/>
                        <a:gd name="T33" fmla="*/ 177 h 428"/>
                        <a:gd name="T34" fmla="*/ 637 w 741"/>
                        <a:gd name="T35" fmla="*/ 206 h 428"/>
                        <a:gd name="T36" fmla="*/ 657 w 741"/>
                        <a:gd name="T37" fmla="*/ 236 h 428"/>
                        <a:gd name="T38" fmla="*/ 677 w 741"/>
                        <a:gd name="T39" fmla="*/ 263 h 428"/>
                        <a:gd name="T40" fmla="*/ 700 w 741"/>
                        <a:gd name="T41" fmla="*/ 301 h 428"/>
                        <a:gd name="T42" fmla="*/ 718 w 741"/>
                        <a:gd name="T43" fmla="*/ 341 h 428"/>
                        <a:gd name="T44" fmla="*/ 732 w 741"/>
                        <a:gd name="T45" fmla="*/ 384 h 428"/>
                        <a:gd name="T46" fmla="*/ 741 w 741"/>
                        <a:gd name="T47" fmla="*/ 428 h 428"/>
                        <a:gd name="T48" fmla="*/ 656 w 741"/>
                        <a:gd name="T49" fmla="*/ 428 h 428"/>
                        <a:gd name="T50" fmla="*/ 648 w 741"/>
                        <a:gd name="T51" fmla="*/ 396 h 428"/>
                        <a:gd name="T52" fmla="*/ 637 w 741"/>
                        <a:gd name="T53" fmla="*/ 367 h 428"/>
                        <a:gd name="T54" fmla="*/ 623 w 741"/>
                        <a:gd name="T55" fmla="*/ 337 h 428"/>
                        <a:gd name="T56" fmla="*/ 606 w 741"/>
                        <a:gd name="T57" fmla="*/ 310 h 428"/>
                        <a:gd name="T58" fmla="*/ 590 w 741"/>
                        <a:gd name="T59" fmla="*/ 287 h 428"/>
                        <a:gd name="T60" fmla="*/ 574 w 741"/>
                        <a:gd name="T61" fmla="*/ 262 h 428"/>
                        <a:gd name="T62" fmla="*/ 555 w 741"/>
                        <a:gd name="T63" fmla="*/ 236 h 428"/>
                        <a:gd name="T64" fmla="*/ 536 w 741"/>
                        <a:gd name="T65" fmla="*/ 210 h 428"/>
                        <a:gd name="T66" fmla="*/ 514 w 741"/>
                        <a:gd name="T67" fmla="*/ 185 h 428"/>
                        <a:gd name="T68" fmla="*/ 492 w 741"/>
                        <a:gd name="T69" fmla="*/ 161 h 428"/>
                        <a:gd name="T70" fmla="*/ 468 w 741"/>
                        <a:gd name="T71" fmla="*/ 140 h 428"/>
                        <a:gd name="T72" fmla="*/ 443 w 741"/>
                        <a:gd name="T73" fmla="*/ 122 h 428"/>
                        <a:gd name="T74" fmla="*/ 416 w 741"/>
                        <a:gd name="T75" fmla="*/ 108 h 428"/>
                        <a:gd name="T76" fmla="*/ 388 w 741"/>
                        <a:gd name="T77" fmla="*/ 98 h 428"/>
                        <a:gd name="T78" fmla="*/ 362 w 741"/>
                        <a:gd name="T79" fmla="*/ 94 h 428"/>
                        <a:gd name="T80" fmla="*/ 332 w 741"/>
                        <a:gd name="T81" fmla="*/ 90 h 428"/>
                        <a:gd name="T82" fmla="*/ 296 w 741"/>
                        <a:gd name="T83" fmla="*/ 86 h 428"/>
                        <a:gd name="T84" fmla="*/ 256 w 741"/>
                        <a:gd name="T85" fmla="*/ 81 h 428"/>
                        <a:gd name="T86" fmla="*/ 213 w 741"/>
                        <a:gd name="T87" fmla="*/ 78 h 428"/>
                        <a:gd name="T88" fmla="*/ 169 w 741"/>
                        <a:gd name="T89" fmla="*/ 75 h 428"/>
                        <a:gd name="T90" fmla="*/ 125 w 741"/>
                        <a:gd name="T91" fmla="*/ 73 h 428"/>
                        <a:gd name="T92" fmla="*/ 80 w 741"/>
                        <a:gd name="T93" fmla="*/ 72 h 428"/>
                        <a:gd name="T94" fmla="*/ 39 w 741"/>
                        <a:gd name="T95" fmla="*/ 72 h 428"/>
                        <a:gd name="T96" fmla="*/ 0 w 741"/>
                        <a:gd name="T97" fmla="*/ 73 h 428"/>
                        <a:gd name="T98" fmla="*/ 0 w 741"/>
                        <a:gd name="T99" fmla="*/ 2 h 428"/>
                        <a:gd name="T100" fmla="*/ 34 w 741"/>
                        <a:gd name="T101" fmla="*/ 0 h 428"/>
                        <a:gd name="T102" fmla="*/ 71 w 741"/>
                        <a:gd name="T103" fmla="*/ 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1" h="428">
                          <a:moveTo>
                            <a:pt x="71" y="0"/>
                          </a:moveTo>
                          <a:lnTo>
                            <a:pt x="112" y="0"/>
                          </a:lnTo>
                          <a:lnTo>
                            <a:pt x="154" y="2"/>
                          </a:lnTo>
                          <a:lnTo>
                            <a:pt x="198" y="4"/>
                          </a:lnTo>
                          <a:lnTo>
                            <a:pt x="240" y="8"/>
                          </a:lnTo>
                          <a:lnTo>
                            <a:pt x="281" y="11"/>
                          </a:lnTo>
                          <a:lnTo>
                            <a:pt x="320" y="15"/>
                          </a:lnTo>
                          <a:lnTo>
                            <a:pt x="355" y="18"/>
                          </a:lnTo>
                          <a:lnTo>
                            <a:pt x="385" y="22"/>
                          </a:lnTo>
                          <a:lnTo>
                            <a:pt x="409" y="27"/>
                          </a:lnTo>
                          <a:lnTo>
                            <a:pt x="444" y="35"/>
                          </a:lnTo>
                          <a:lnTo>
                            <a:pt x="476" y="50"/>
                          </a:lnTo>
                          <a:lnTo>
                            <a:pt x="508" y="70"/>
                          </a:lnTo>
                          <a:lnTo>
                            <a:pt x="537" y="93"/>
                          </a:lnTo>
                          <a:lnTo>
                            <a:pt x="564" y="120"/>
                          </a:lnTo>
                          <a:lnTo>
                            <a:pt x="589" y="147"/>
                          </a:lnTo>
                          <a:lnTo>
                            <a:pt x="614" y="177"/>
                          </a:lnTo>
                          <a:lnTo>
                            <a:pt x="637" y="206"/>
                          </a:lnTo>
                          <a:lnTo>
                            <a:pt x="657" y="236"/>
                          </a:lnTo>
                          <a:lnTo>
                            <a:pt x="677" y="263"/>
                          </a:lnTo>
                          <a:lnTo>
                            <a:pt x="700" y="301"/>
                          </a:lnTo>
                          <a:lnTo>
                            <a:pt x="718" y="341"/>
                          </a:lnTo>
                          <a:lnTo>
                            <a:pt x="732" y="384"/>
                          </a:lnTo>
                          <a:lnTo>
                            <a:pt x="741" y="428"/>
                          </a:lnTo>
                          <a:lnTo>
                            <a:pt x="656" y="428"/>
                          </a:lnTo>
                          <a:lnTo>
                            <a:pt x="648" y="396"/>
                          </a:lnTo>
                          <a:lnTo>
                            <a:pt x="637" y="367"/>
                          </a:lnTo>
                          <a:lnTo>
                            <a:pt x="623" y="337"/>
                          </a:lnTo>
                          <a:lnTo>
                            <a:pt x="606" y="310"/>
                          </a:lnTo>
                          <a:lnTo>
                            <a:pt x="590" y="287"/>
                          </a:lnTo>
                          <a:lnTo>
                            <a:pt x="574" y="262"/>
                          </a:lnTo>
                          <a:lnTo>
                            <a:pt x="555" y="236"/>
                          </a:lnTo>
                          <a:lnTo>
                            <a:pt x="536" y="210"/>
                          </a:lnTo>
                          <a:lnTo>
                            <a:pt x="514" y="185"/>
                          </a:lnTo>
                          <a:lnTo>
                            <a:pt x="492" y="161"/>
                          </a:lnTo>
                          <a:lnTo>
                            <a:pt x="468" y="140"/>
                          </a:lnTo>
                          <a:lnTo>
                            <a:pt x="443" y="122"/>
                          </a:lnTo>
                          <a:lnTo>
                            <a:pt x="416" y="108"/>
                          </a:lnTo>
                          <a:lnTo>
                            <a:pt x="388" y="98"/>
                          </a:lnTo>
                          <a:lnTo>
                            <a:pt x="362" y="94"/>
                          </a:lnTo>
                          <a:lnTo>
                            <a:pt x="332" y="90"/>
                          </a:lnTo>
                          <a:lnTo>
                            <a:pt x="296" y="86"/>
                          </a:lnTo>
                          <a:lnTo>
                            <a:pt x="256" y="81"/>
                          </a:lnTo>
                          <a:lnTo>
                            <a:pt x="213" y="78"/>
                          </a:lnTo>
                          <a:lnTo>
                            <a:pt x="169" y="75"/>
                          </a:lnTo>
                          <a:lnTo>
                            <a:pt x="125" y="73"/>
                          </a:lnTo>
                          <a:lnTo>
                            <a:pt x="80" y="72"/>
                          </a:lnTo>
                          <a:lnTo>
                            <a:pt x="39" y="72"/>
                          </a:lnTo>
                          <a:lnTo>
                            <a:pt x="0" y="73"/>
                          </a:lnTo>
                          <a:lnTo>
                            <a:pt x="0" y="2"/>
                          </a:lnTo>
                          <a:lnTo>
                            <a:pt x="34" y="0"/>
                          </a:lnTo>
                          <a:lnTo>
                            <a:pt x="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63"/>
                    <p:cNvSpPr>
                      <a:spLocks/>
                    </p:cNvSpPr>
                    <p:nvPr/>
                  </p:nvSpPr>
                  <p:spPr bwMode="auto">
                    <a:xfrm>
                      <a:off x="9294039" y="3435908"/>
                      <a:ext cx="154595" cy="152060"/>
                    </a:xfrm>
                    <a:custGeom>
                      <a:avLst/>
                      <a:gdLst>
                        <a:gd name="T0" fmla="*/ 215 w 428"/>
                        <a:gd name="T1" fmla="*/ 0 h 424"/>
                        <a:gd name="T2" fmla="*/ 249 w 428"/>
                        <a:gd name="T3" fmla="*/ 2 h 424"/>
                        <a:gd name="T4" fmla="*/ 281 w 428"/>
                        <a:gd name="T5" fmla="*/ 10 h 424"/>
                        <a:gd name="T6" fmla="*/ 312 w 428"/>
                        <a:gd name="T7" fmla="*/ 23 h 424"/>
                        <a:gd name="T8" fmla="*/ 340 w 428"/>
                        <a:gd name="T9" fmla="*/ 41 h 424"/>
                        <a:gd name="T10" fmla="*/ 366 w 428"/>
                        <a:gd name="T11" fmla="*/ 62 h 424"/>
                        <a:gd name="T12" fmla="*/ 387 w 428"/>
                        <a:gd name="T13" fmla="*/ 86 h 424"/>
                        <a:gd name="T14" fmla="*/ 404 w 428"/>
                        <a:gd name="T15" fmla="*/ 114 h 424"/>
                        <a:gd name="T16" fmla="*/ 416 w 428"/>
                        <a:gd name="T17" fmla="*/ 144 h 424"/>
                        <a:gd name="T18" fmla="*/ 425 w 428"/>
                        <a:gd name="T19" fmla="*/ 177 h 424"/>
                        <a:gd name="T20" fmla="*/ 428 w 428"/>
                        <a:gd name="T21" fmla="*/ 212 h 424"/>
                        <a:gd name="T22" fmla="*/ 425 w 428"/>
                        <a:gd name="T23" fmla="*/ 247 h 424"/>
                        <a:gd name="T24" fmla="*/ 416 w 428"/>
                        <a:gd name="T25" fmla="*/ 280 h 424"/>
                        <a:gd name="T26" fmla="*/ 404 w 428"/>
                        <a:gd name="T27" fmla="*/ 310 h 424"/>
                        <a:gd name="T28" fmla="*/ 387 w 428"/>
                        <a:gd name="T29" fmla="*/ 338 h 424"/>
                        <a:gd name="T30" fmla="*/ 366 w 428"/>
                        <a:gd name="T31" fmla="*/ 362 h 424"/>
                        <a:gd name="T32" fmla="*/ 340 w 428"/>
                        <a:gd name="T33" fmla="*/ 384 h 424"/>
                        <a:gd name="T34" fmla="*/ 312 w 428"/>
                        <a:gd name="T35" fmla="*/ 401 h 424"/>
                        <a:gd name="T36" fmla="*/ 281 w 428"/>
                        <a:gd name="T37" fmla="*/ 414 h 424"/>
                        <a:gd name="T38" fmla="*/ 249 w 428"/>
                        <a:gd name="T39" fmla="*/ 422 h 424"/>
                        <a:gd name="T40" fmla="*/ 215 w 428"/>
                        <a:gd name="T41" fmla="*/ 424 h 424"/>
                        <a:gd name="T42" fmla="*/ 180 w 428"/>
                        <a:gd name="T43" fmla="*/ 422 h 424"/>
                        <a:gd name="T44" fmla="*/ 147 w 428"/>
                        <a:gd name="T45" fmla="*/ 414 h 424"/>
                        <a:gd name="T46" fmla="*/ 116 w 428"/>
                        <a:gd name="T47" fmla="*/ 401 h 424"/>
                        <a:gd name="T48" fmla="*/ 88 w 428"/>
                        <a:gd name="T49" fmla="*/ 384 h 424"/>
                        <a:gd name="T50" fmla="*/ 64 w 428"/>
                        <a:gd name="T51" fmla="*/ 362 h 424"/>
                        <a:gd name="T52" fmla="*/ 41 w 428"/>
                        <a:gd name="T53" fmla="*/ 338 h 424"/>
                        <a:gd name="T54" fmla="*/ 25 w 428"/>
                        <a:gd name="T55" fmla="*/ 310 h 424"/>
                        <a:gd name="T56" fmla="*/ 12 w 428"/>
                        <a:gd name="T57" fmla="*/ 280 h 424"/>
                        <a:gd name="T58" fmla="*/ 3 w 428"/>
                        <a:gd name="T59" fmla="*/ 247 h 424"/>
                        <a:gd name="T60" fmla="*/ 0 w 428"/>
                        <a:gd name="T61" fmla="*/ 212 h 424"/>
                        <a:gd name="T62" fmla="*/ 3 w 428"/>
                        <a:gd name="T63" fmla="*/ 177 h 424"/>
                        <a:gd name="T64" fmla="*/ 12 w 428"/>
                        <a:gd name="T65" fmla="*/ 144 h 424"/>
                        <a:gd name="T66" fmla="*/ 25 w 428"/>
                        <a:gd name="T67" fmla="*/ 114 h 424"/>
                        <a:gd name="T68" fmla="*/ 41 w 428"/>
                        <a:gd name="T69" fmla="*/ 86 h 424"/>
                        <a:gd name="T70" fmla="*/ 64 w 428"/>
                        <a:gd name="T71" fmla="*/ 62 h 424"/>
                        <a:gd name="T72" fmla="*/ 88 w 428"/>
                        <a:gd name="T73" fmla="*/ 41 h 424"/>
                        <a:gd name="T74" fmla="*/ 116 w 428"/>
                        <a:gd name="T75" fmla="*/ 23 h 424"/>
                        <a:gd name="T76" fmla="*/ 147 w 428"/>
                        <a:gd name="T77" fmla="*/ 10 h 424"/>
                        <a:gd name="T78" fmla="*/ 180 w 428"/>
                        <a:gd name="T79" fmla="*/ 2 h 424"/>
                        <a:gd name="T80" fmla="*/ 215 w 428"/>
                        <a:gd name="T81"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8" h="424">
                          <a:moveTo>
                            <a:pt x="215" y="0"/>
                          </a:moveTo>
                          <a:lnTo>
                            <a:pt x="249" y="2"/>
                          </a:lnTo>
                          <a:lnTo>
                            <a:pt x="281" y="10"/>
                          </a:lnTo>
                          <a:lnTo>
                            <a:pt x="312" y="23"/>
                          </a:lnTo>
                          <a:lnTo>
                            <a:pt x="340" y="41"/>
                          </a:lnTo>
                          <a:lnTo>
                            <a:pt x="366" y="62"/>
                          </a:lnTo>
                          <a:lnTo>
                            <a:pt x="387" y="86"/>
                          </a:lnTo>
                          <a:lnTo>
                            <a:pt x="404" y="114"/>
                          </a:lnTo>
                          <a:lnTo>
                            <a:pt x="416" y="144"/>
                          </a:lnTo>
                          <a:lnTo>
                            <a:pt x="425" y="177"/>
                          </a:lnTo>
                          <a:lnTo>
                            <a:pt x="428" y="212"/>
                          </a:lnTo>
                          <a:lnTo>
                            <a:pt x="425" y="247"/>
                          </a:lnTo>
                          <a:lnTo>
                            <a:pt x="416" y="280"/>
                          </a:lnTo>
                          <a:lnTo>
                            <a:pt x="404" y="310"/>
                          </a:lnTo>
                          <a:lnTo>
                            <a:pt x="387" y="338"/>
                          </a:lnTo>
                          <a:lnTo>
                            <a:pt x="366" y="362"/>
                          </a:lnTo>
                          <a:lnTo>
                            <a:pt x="340" y="384"/>
                          </a:lnTo>
                          <a:lnTo>
                            <a:pt x="312" y="401"/>
                          </a:lnTo>
                          <a:lnTo>
                            <a:pt x="281" y="414"/>
                          </a:lnTo>
                          <a:lnTo>
                            <a:pt x="249" y="422"/>
                          </a:lnTo>
                          <a:lnTo>
                            <a:pt x="215" y="424"/>
                          </a:lnTo>
                          <a:lnTo>
                            <a:pt x="180" y="422"/>
                          </a:lnTo>
                          <a:lnTo>
                            <a:pt x="147" y="414"/>
                          </a:lnTo>
                          <a:lnTo>
                            <a:pt x="116" y="401"/>
                          </a:lnTo>
                          <a:lnTo>
                            <a:pt x="88" y="384"/>
                          </a:lnTo>
                          <a:lnTo>
                            <a:pt x="64" y="362"/>
                          </a:lnTo>
                          <a:lnTo>
                            <a:pt x="41" y="338"/>
                          </a:lnTo>
                          <a:lnTo>
                            <a:pt x="25" y="310"/>
                          </a:lnTo>
                          <a:lnTo>
                            <a:pt x="12" y="280"/>
                          </a:lnTo>
                          <a:lnTo>
                            <a:pt x="3" y="247"/>
                          </a:lnTo>
                          <a:lnTo>
                            <a:pt x="0" y="212"/>
                          </a:lnTo>
                          <a:lnTo>
                            <a:pt x="3" y="177"/>
                          </a:lnTo>
                          <a:lnTo>
                            <a:pt x="12" y="144"/>
                          </a:lnTo>
                          <a:lnTo>
                            <a:pt x="25" y="114"/>
                          </a:lnTo>
                          <a:lnTo>
                            <a:pt x="41" y="86"/>
                          </a:lnTo>
                          <a:lnTo>
                            <a:pt x="64" y="62"/>
                          </a:lnTo>
                          <a:lnTo>
                            <a:pt x="88" y="41"/>
                          </a:lnTo>
                          <a:lnTo>
                            <a:pt x="116" y="23"/>
                          </a:lnTo>
                          <a:lnTo>
                            <a:pt x="147" y="10"/>
                          </a:lnTo>
                          <a:lnTo>
                            <a:pt x="180" y="2"/>
                          </a:lnTo>
                          <a:lnTo>
                            <a:pt x="215"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4"/>
                    <p:cNvSpPr>
                      <a:spLocks/>
                    </p:cNvSpPr>
                    <p:nvPr/>
                  </p:nvSpPr>
                  <p:spPr bwMode="auto">
                    <a:xfrm>
                      <a:off x="9230681" y="3380152"/>
                      <a:ext cx="126717" cy="126717"/>
                    </a:xfrm>
                    <a:custGeom>
                      <a:avLst/>
                      <a:gdLst>
                        <a:gd name="T0" fmla="*/ 175 w 351"/>
                        <a:gd name="T1" fmla="*/ 0 h 350"/>
                        <a:gd name="T2" fmla="*/ 207 w 351"/>
                        <a:gd name="T3" fmla="*/ 3 h 350"/>
                        <a:gd name="T4" fmla="*/ 236 w 351"/>
                        <a:gd name="T5" fmla="*/ 11 h 350"/>
                        <a:gd name="T6" fmla="*/ 264 w 351"/>
                        <a:gd name="T7" fmla="*/ 24 h 350"/>
                        <a:gd name="T8" fmla="*/ 288 w 351"/>
                        <a:gd name="T9" fmla="*/ 42 h 350"/>
                        <a:gd name="T10" fmla="*/ 309 w 351"/>
                        <a:gd name="T11" fmla="*/ 62 h 350"/>
                        <a:gd name="T12" fmla="*/ 327 w 351"/>
                        <a:gd name="T13" fmla="*/ 87 h 350"/>
                        <a:gd name="T14" fmla="*/ 340 w 351"/>
                        <a:gd name="T15" fmla="*/ 113 h 350"/>
                        <a:gd name="T16" fmla="*/ 348 w 351"/>
                        <a:gd name="T17" fmla="*/ 143 h 350"/>
                        <a:gd name="T18" fmla="*/ 351 w 351"/>
                        <a:gd name="T19" fmla="*/ 175 h 350"/>
                        <a:gd name="T20" fmla="*/ 348 w 351"/>
                        <a:gd name="T21" fmla="*/ 206 h 350"/>
                        <a:gd name="T22" fmla="*/ 340 w 351"/>
                        <a:gd name="T23" fmla="*/ 236 h 350"/>
                        <a:gd name="T24" fmla="*/ 327 w 351"/>
                        <a:gd name="T25" fmla="*/ 263 h 350"/>
                        <a:gd name="T26" fmla="*/ 309 w 351"/>
                        <a:gd name="T27" fmla="*/ 288 h 350"/>
                        <a:gd name="T28" fmla="*/ 288 w 351"/>
                        <a:gd name="T29" fmla="*/ 309 h 350"/>
                        <a:gd name="T30" fmla="*/ 264 w 351"/>
                        <a:gd name="T31" fmla="*/ 326 h 350"/>
                        <a:gd name="T32" fmla="*/ 236 w 351"/>
                        <a:gd name="T33" fmla="*/ 338 h 350"/>
                        <a:gd name="T34" fmla="*/ 207 w 351"/>
                        <a:gd name="T35" fmla="*/ 347 h 350"/>
                        <a:gd name="T36" fmla="*/ 175 w 351"/>
                        <a:gd name="T37" fmla="*/ 350 h 350"/>
                        <a:gd name="T38" fmla="*/ 143 w 351"/>
                        <a:gd name="T39" fmla="*/ 347 h 350"/>
                        <a:gd name="T40" fmla="*/ 114 w 351"/>
                        <a:gd name="T41" fmla="*/ 338 h 350"/>
                        <a:gd name="T42" fmla="*/ 86 w 351"/>
                        <a:gd name="T43" fmla="*/ 326 h 350"/>
                        <a:gd name="T44" fmla="*/ 62 w 351"/>
                        <a:gd name="T45" fmla="*/ 309 h 350"/>
                        <a:gd name="T46" fmla="*/ 41 w 351"/>
                        <a:gd name="T47" fmla="*/ 288 h 350"/>
                        <a:gd name="T48" fmla="*/ 24 w 351"/>
                        <a:gd name="T49" fmla="*/ 263 h 350"/>
                        <a:gd name="T50" fmla="*/ 10 w 351"/>
                        <a:gd name="T51" fmla="*/ 236 h 350"/>
                        <a:gd name="T52" fmla="*/ 3 w 351"/>
                        <a:gd name="T53" fmla="*/ 206 h 350"/>
                        <a:gd name="T54" fmla="*/ 0 w 351"/>
                        <a:gd name="T55" fmla="*/ 175 h 350"/>
                        <a:gd name="T56" fmla="*/ 3 w 351"/>
                        <a:gd name="T57" fmla="*/ 143 h 350"/>
                        <a:gd name="T58" fmla="*/ 10 w 351"/>
                        <a:gd name="T59" fmla="*/ 113 h 350"/>
                        <a:gd name="T60" fmla="*/ 24 w 351"/>
                        <a:gd name="T61" fmla="*/ 87 h 350"/>
                        <a:gd name="T62" fmla="*/ 41 w 351"/>
                        <a:gd name="T63" fmla="*/ 62 h 350"/>
                        <a:gd name="T64" fmla="*/ 62 w 351"/>
                        <a:gd name="T65" fmla="*/ 42 h 350"/>
                        <a:gd name="T66" fmla="*/ 86 w 351"/>
                        <a:gd name="T67" fmla="*/ 24 h 350"/>
                        <a:gd name="T68" fmla="*/ 114 w 351"/>
                        <a:gd name="T69" fmla="*/ 11 h 350"/>
                        <a:gd name="T70" fmla="*/ 143 w 351"/>
                        <a:gd name="T71" fmla="*/ 3 h 350"/>
                        <a:gd name="T72" fmla="*/ 175 w 351"/>
                        <a:gd name="T73"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1" h="350">
                          <a:moveTo>
                            <a:pt x="175" y="0"/>
                          </a:moveTo>
                          <a:lnTo>
                            <a:pt x="207" y="3"/>
                          </a:lnTo>
                          <a:lnTo>
                            <a:pt x="236" y="11"/>
                          </a:lnTo>
                          <a:lnTo>
                            <a:pt x="264" y="24"/>
                          </a:lnTo>
                          <a:lnTo>
                            <a:pt x="288" y="42"/>
                          </a:lnTo>
                          <a:lnTo>
                            <a:pt x="309" y="62"/>
                          </a:lnTo>
                          <a:lnTo>
                            <a:pt x="327" y="87"/>
                          </a:lnTo>
                          <a:lnTo>
                            <a:pt x="340" y="113"/>
                          </a:lnTo>
                          <a:lnTo>
                            <a:pt x="348" y="143"/>
                          </a:lnTo>
                          <a:lnTo>
                            <a:pt x="351" y="175"/>
                          </a:lnTo>
                          <a:lnTo>
                            <a:pt x="348" y="206"/>
                          </a:lnTo>
                          <a:lnTo>
                            <a:pt x="340" y="236"/>
                          </a:lnTo>
                          <a:lnTo>
                            <a:pt x="327" y="263"/>
                          </a:lnTo>
                          <a:lnTo>
                            <a:pt x="309" y="288"/>
                          </a:lnTo>
                          <a:lnTo>
                            <a:pt x="288" y="309"/>
                          </a:lnTo>
                          <a:lnTo>
                            <a:pt x="264" y="326"/>
                          </a:lnTo>
                          <a:lnTo>
                            <a:pt x="236" y="338"/>
                          </a:lnTo>
                          <a:lnTo>
                            <a:pt x="207" y="347"/>
                          </a:lnTo>
                          <a:lnTo>
                            <a:pt x="175" y="350"/>
                          </a:lnTo>
                          <a:lnTo>
                            <a:pt x="143" y="347"/>
                          </a:lnTo>
                          <a:lnTo>
                            <a:pt x="114" y="338"/>
                          </a:lnTo>
                          <a:lnTo>
                            <a:pt x="86" y="326"/>
                          </a:lnTo>
                          <a:lnTo>
                            <a:pt x="62" y="309"/>
                          </a:lnTo>
                          <a:lnTo>
                            <a:pt x="41" y="288"/>
                          </a:lnTo>
                          <a:lnTo>
                            <a:pt x="24" y="263"/>
                          </a:lnTo>
                          <a:lnTo>
                            <a:pt x="10" y="236"/>
                          </a:lnTo>
                          <a:lnTo>
                            <a:pt x="3" y="206"/>
                          </a:lnTo>
                          <a:lnTo>
                            <a:pt x="0" y="175"/>
                          </a:lnTo>
                          <a:lnTo>
                            <a:pt x="3" y="143"/>
                          </a:lnTo>
                          <a:lnTo>
                            <a:pt x="10" y="113"/>
                          </a:lnTo>
                          <a:lnTo>
                            <a:pt x="24" y="87"/>
                          </a:lnTo>
                          <a:lnTo>
                            <a:pt x="41" y="62"/>
                          </a:lnTo>
                          <a:lnTo>
                            <a:pt x="62" y="42"/>
                          </a:lnTo>
                          <a:lnTo>
                            <a:pt x="86" y="24"/>
                          </a:lnTo>
                          <a:lnTo>
                            <a:pt x="114" y="11"/>
                          </a:lnTo>
                          <a:lnTo>
                            <a:pt x="143" y="3"/>
                          </a:lnTo>
                          <a:lnTo>
                            <a:pt x="175"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5"/>
                    <p:cNvSpPr>
                      <a:spLocks/>
                    </p:cNvSpPr>
                    <p:nvPr/>
                  </p:nvSpPr>
                  <p:spPr bwMode="auto">
                    <a:xfrm>
                      <a:off x="9324451" y="3463784"/>
                      <a:ext cx="96305" cy="96305"/>
                    </a:xfrm>
                    <a:custGeom>
                      <a:avLst/>
                      <a:gdLst>
                        <a:gd name="T0" fmla="*/ 134 w 267"/>
                        <a:gd name="T1" fmla="*/ 0 h 266"/>
                        <a:gd name="T2" fmla="*/ 160 w 267"/>
                        <a:gd name="T3" fmla="*/ 2 h 266"/>
                        <a:gd name="T4" fmla="*/ 185 w 267"/>
                        <a:gd name="T5" fmla="*/ 10 h 266"/>
                        <a:gd name="T6" fmla="*/ 208 w 267"/>
                        <a:gd name="T7" fmla="*/ 22 h 266"/>
                        <a:gd name="T8" fmla="*/ 228 w 267"/>
                        <a:gd name="T9" fmla="*/ 39 h 266"/>
                        <a:gd name="T10" fmla="*/ 245 w 267"/>
                        <a:gd name="T11" fmla="*/ 59 h 266"/>
                        <a:gd name="T12" fmla="*/ 256 w 267"/>
                        <a:gd name="T13" fmla="*/ 81 h 266"/>
                        <a:gd name="T14" fmla="*/ 265 w 267"/>
                        <a:gd name="T15" fmla="*/ 107 h 266"/>
                        <a:gd name="T16" fmla="*/ 267 w 267"/>
                        <a:gd name="T17" fmla="*/ 133 h 266"/>
                        <a:gd name="T18" fmla="*/ 265 w 267"/>
                        <a:gd name="T19" fmla="*/ 159 h 266"/>
                        <a:gd name="T20" fmla="*/ 256 w 267"/>
                        <a:gd name="T21" fmla="*/ 185 h 266"/>
                        <a:gd name="T22" fmla="*/ 245 w 267"/>
                        <a:gd name="T23" fmla="*/ 207 h 266"/>
                        <a:gd name="T24" fmla="*/ 228 w 267"/>
                        <a:gd name="T25" fmla="*/ 227 h 266"/>
                        <a:gd name="T26" fmla="*/ 208 w 267"/>
                        <a:gd name="T27" fmla="*/ 244 h 266"/>
                        <a:gd name="T28" fmla="*/ 185 w 267"/>
                        <a:gd name="T29" fmla="*/ 255 h 266"/>
                        <a:gd name="T30" fmla="*/ 160 w 267"/>
                        <a:gd name="T31" fmla="*/ 264 h 266"/>
                        <a:gd name="T32" fmla="*/ 134 w 267"/>
                        <a:gd name="T33" fmla="*/ 266 h 266"/>
                        <a:gd name="T34" fmla="*/ 106 w 267"/>
                        <a:gd name="T35" fmla="*/ 264 h 266"/>
                        <a:gd name="T36" fmla="*/ 81 w 267"/>
                        <a:gd name="T37" fmla="*/ 255 h 266"/>
                        <a:gd name="T38" fmla="*/ 59 w 267"/>
                        <a:gd name="T39" fmla="*/ 244 h 266"/>
                        <a:gd name="T40" fmla="*/ 39 w 267"/>
                        <a:gd name="T41" fmla="*/ 227 h 266"/>
                        <a:gd name="T42" fmla="*/ 23 w 267"/>
                        <a:gd name="T43" fmla="*/ 207 h 266"/>
                        <a:gd name="T44" fmla="*/ 10 w 267"/>
                        <a:gd name="T45" fmla="*/ 185 h 266"/>
                        <a:gd name="T46" fmla="*/ 3 w 267"/>
                        <a:gd name="T47" fmla="*/ 159 h 266"/>
                        <a:gd name="T48" fmla="*/ 0 w 267"/>
                        <a:gd name="T49" fmla="*/ 133 h 266"/>
                        <a:gd name="T50" fmla="*/ 3 w 267"/>
                        <a:gd name="T51" fmla="*/ 107 h 266"/>
                        <a:gd name="T52" fmla="*/ 10 w 267"/>
                        <a:gd name="T53" fmla="*/ 81 h 266"/>
                        <a:gd name="T54" fmla="*/ 23 w 267"/>
                        <a:gd name="T55" fmla="*/ 59 h 266"/>
                        <a:gd name="T56" fmla="*/ 39 w 267"/>
                        <a:gd name="T57" fmla="*/ 39 h 266"/>
                        <a:gd name="T58" fmla="*/ 59 w 267"/>
                        <a:gd name="T59" fmla="*/ 22 h 266"/>
                        <a:gd name="T60" fmla="*/ 81 w 267"/>
                        <a:gd name="T61" fmla="*/ 10 h 266"/>
                        <a:gd name="T62" fmla="*/ 106 w 267"/>
                        <a:gd name="T63" fmla="*/ 2 h 266"/>
                        <a:gd name="T64" fmla="*/ 134 w 267"/>
                        <a:gd name="T6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7" h="266">
                          <a:moveTo>
                            <a:pt x="134" y="0"/>
                          </a:moveTo>
                          <a:lnTo>
                            <a:pt x="160" y="2"/>
                          </a:lnTo>
                          <a:lnTo>
                            <a:pt x="185" y="10"/>
                          </a:lnTo>
                          <a:lnTo>
                            <a:pt x="208" y="22"/>
                          </a:lnTo>
                          <a:lnTo>
                            <a:pt x="228" y="39"/>
                          </a:lnTo>
                          <a:lnTo>
                            <a:pt x="245" y="59"/>
                          </a:lnTo>
                          <a:lnTo>
                            <a:pt x="256" y="81"/>
                          </a:lnTo>
                          <a:lnTo>
                            <a:pt x="265" y="107"/>
                          </a:lnTo>
                          <a:lnTo>
                            <a:pt x="267" y="133"/>
                          </a:lnTo>
                          <a:lnTo>
                            <a:pt x="265" y="159"/>
                          </a:lnTo>
                          <a:lnTo>
                            <a:pt x="256" y="185"/>
                          </a:lnTo>
                          <a:lnTo>
                            <a:pt x="245" y="207"/>
                          </a:lnTo>
                          <a:lnTo>
                            <a:pt x="228" y="227"/>
                          </a:lnTo>
                          <a:lnTo>
                            <a:pt x="208" y="244"/>
                          </a:lnTo>
                          <a:lnTo>
                            <a:pt x="185" y="255"/>
                          </a:lnTo>
                          <a:lnTo>
                            <a:pt x="160" y="264"/>
                          </a:lnTo>
                          <a:lnTo>
                            <a:pt x="134" y="266"/>
                          </a:lnTo>
                          <a:lnTo>
                            <a:pt x="106" y="264"/>
                          </a:lnTo>
                          <a:lnTo>
                            <a:pt x="81" y="255"/>
                          </a:lnTo>
                          <a:lnTo>
                            <a:pt x="59" y="244"/>
                          </a:lnTo>
                          <a:lnTo>
                            <a:pt x="39" y="227"/>
                          </a:lnTo>
                          <a:lnTo>
                            <a:pt x="23" y="207"/>
                          </a:lnTo>
                          <a:lnTo>
                            <a:pt x="10" y="185"/>
                          </a:lnTo>
                          <a:lnTo>
                            <a:pt x="3" y="159"/>
                          </a:lnTo>
                          <a:lnTo>
                            <a:pt x="0" y="133"/>
                          </a:lnTo>
                          <a:lnTo>
                            <a:pt x="3" y="107"/>
                          </a:lnTo>
                          <a:lnTo>
                            <a:pt x="10" y="81"/>
                          </a:lnTo>
                          <a:lnTo>
                            <a:pt x="23" y="59"/>
                          </a:lnTo>
                          <a:lnTo>
                            <a:pt x="39" y="39"/>
                          </a:lnTo>
                          <a:lnTo>
                            <a:pt x="59" y="22"/>
                          </a:lnTo>
                          <a:lnTo>
                            <a:pt x="81" y="10"/>
                          </a:lnTo>
                          <a:lnTo>
                            <a:pt x="106" y="2"/>
                          </a:lnTo>
                          <a:lnTo>
                            <a:pt x="134"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6"/>
                    <p:cNvSpPr>
                      <a:spLocks/>
                    </p:cNvSpPr>
                    <p:nvPr/>
                  </p:nvSpPr>
                  <p:spPr bwMode="auto">
                    <a:xfrm>
                      <a:off x="9354863" y="3494197"/>
                      <a:ext cx="35481" cy="35481"/>
                    </a:xfrm>
                    <a:custGeom>
                      <a:avLst/>
                      <a:gdLst>
                        <a:gd name="T0" fmla="*/ 52 w 102"/>
                        <a:gd name="T1" fmla="*/ 0 h 104"/>
                        <a:gd name="T2" fmla="*/ 68 w 102"/>
                        <a:gd name="T3" fmla="*/ 3 h 104"/>
                        <a:gd name="T4" fmla="*/ 81 w 102"/>
                        <a:gd name="T5" fmla="*/ 11 h 104"/>
                        <a:gd name="T6" fmla="*/ 93 w 102"/>
                        <a:gd name="T7" fmla="*/ 21 h 104"/>
                        <a:gd name="T8" fmla="*/ 100 w 102"/>
                        <a:gd name="T9" fmla="*/ 36 h 104"/>
                        <a:gd name="T10" fmla="*/ 102 w 102"/>
                        <a:gd name="T11" fmla="*/ 52 h 104"/>
                        <a:gd name="T12" fmla="*/ 100 w 102"/>
                        <a:gd name="T13" fmla="*/ 68 h 104"/>
                        <a:gd name="T14" fmla="*/ 93 w 102"/>
                        <a:gd name="T15" fmla="*/ 83 h 104"/>
                        <a:gd name="T16" fmla="*/ 81 w 102"/>
                        <a:gd name="T17" fmla="*/ 93 h 104"/>
                        <a:gd name="T18" fmla="*/ 68 w 102"/>
                        <a:gd name="T19" fmla="*/ 101 h 104"/>
                        <a:gd name="T20" fmla="*/ 52 w 102"/>
                        <a:gd name="T21" fmla="*/ 104 h 104"/>
                        <a:gd name="T22" fmla="*/ 35 w 102"/>
                        <a:gd name="T23" fmla="*/ 101 h 104"/>
                        <a:gd name="T24" fmla="*/ 21 w 102"/>
                        <a:gd name="T25" fmla="*/ 93 h 104"/>
                        <a:gd name="T26" fmla="*/ 9 w 102"/>
                        <a:gd name="T27" fmla="*/ 83 h 104"/>
                        <a:gd name="T28" fmla="*/ 2 w 102"/>
                        <a:gd name="T29" fmla="*/ 68 h 104"/>
                        <a:gd name="T30" fmla="*/ 0 w 102"/>
                        <a:gd name="T31" fmla="*/ 52 h 104"/>
                        <a:gd name="T32" fmla="*/ 2 w 102"/>
                        <a:gd name="T33" fmla="*/ 36 h 104"/>
                        <a:gd name="T34" fmla="*/ 9 w 102"/>
                        <a:gd name="T35" fmla="*/ 21 h 104"/>
                        <a:gd name="T36" fmla="*/ 21 w 102"/>
                        <a:gd name="T37" fmla="*/ 11 h 104"/>
                        <a:gd name="T38" fmla="*/ 35 w 102"/>
                        <a:gd name="T39" fmla="*/ 3 h 104"/>
                        <a:gd name="T40" fmla="*/ 52 w 102"/>
                        <a:gd name="T4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04">
                          <a:moveTo>
                            <a:pt x="52" y="0"/>
                          </a:moveTo>
                          <a:lnTo>
                            <a:pt x="68" y="3"/>
                          </a:lnTo>
                          <a:lnTo>
                            <a:pt x="81" y="11"/>
                          </a:lnTo>
                          <a:lnTo>
                            <a:pt x="93" y="21"/>
                          </a:lnTo>
                          <a:lnTo>
                            <a:pt x="100" y="36"/>
                          </a:lnTo>
                          <a:lnTo>
                            <a:pt x="102" y="52"/>
                          </a:lnTo>
                          <a:lnTo>
                            <a:pt x="100" y="68"/>
                          </a:lnTo>
                          <a:lnTo>
                            <a:pt x="93" y="83"/>
                          </a:lnTo>
                          <a:lnTo>
                            <a:pt x="81" y="93"/>
                          </a:lnTo>
                          <a:lnTo>
                            <a:pt x="68" y="101"/>
                          </a:lnTo>
                          <a:lnTo>
                            <a:pt x="52" y="104"/>
                          </a:lnTo>
                          <a:lnTo>
                            <a:pt x="35" y="101"/>
                          </a:lnTo>
                          <a:lnTo>
                            <a:pt x="21" y="93"/>
                          </a:lnTo>
                          <a:lnTo>
                            <a:pt x="9" y="83"/>
                          </a:lnTo>
                          <a:lnTo>
                            <a:pt x="2" y="68"/>
                          </a:lnTo>
                          <a:lnTo>
                            <a:pt x="0" y="52"/>
                          </a:lnTo>
                          <a:lnTo>
                            <a:pt x="2" y="36"/>
                          </a:lnTo>
                          <a:lnTo>
                            <a:pt x="9" y="21"/>
                          </a:lnTo>
                          <a:lnTo>
                            <a:pt x="21" y="11"/>
                          </a:lnTo>
                          <a:lnTo>
                            <a:pt x="35" y="3"/>
                          </a:lnTo>
                          <a:lnTo>
                            <a:pt x="52"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7"/>
                    <p:cNvSpPr>
                      <a:spLocks/>
                    </p:cNvSpPr>
                    <p:nvPr/>
                  </p:nvSpPr>
                  <p:spPr bwMode="auto">
                    <a:xfrm>
                      <a:off x="9256025" y="3405495"/>
                      <a:ext cx="76030" cy="76030"/>
                    </a:xfrm>
                    <a:custGeom>
                      <a:avLst/>
                      <a:gdLst>
                        <a:gd name="T0" fmla="*/ 105 w 212"/>
                        <a:gd name="T1" fmla="*/ 0 h 211"/>
                        <a:gd name="T2" fmla="*/ 129 w 212"/>
                        <a:gd name="T3" fmla="*/ 3 h 211"/>
                        <a:gd name="T4" fmla="*/ 152 w 212"/>
                        <a:gd name="T5" fmla="*/ 11 h 211"/>
                        <a:gd name="T6" fmla="*/ 172 w 212"/>
                        <a:gd name="T7" fmla="*/ 23 h 211"/>
                        <a:gd name="T8" fmla="*/ 189 w 212"/>
                        <a:gd name="T9" fmla="*/ 40 h 211"/>
                        <a:gd name="T10" fmla="*/ 201 w 212"/>
                        <a:gd name="T11" fmla="*/ 59 h 211"/>
                        <a:gd name="T12" fmla="*/ 209 w 212"/>
                        <a:gd name="T13" fmla="*/ 81 h 211"/>
                        <a:gd name="T14" fmla="*/ 212 w 212"/>
                        <a:gd name="T15" fmla="*/ 106 h 211"/>
                        <a:gd name="T16" fmla="*/ 209 w 212"/>
                        <a:gd name="T17" fmla="*/ 130 h 211"/>
                        <a:gd name="T18" fmla="*/ 201 w 212"/>
                        <a:gd name="T19" fmla="*/ 152 h 211"/>
                        <a:gd name="T20" fmla="*/ 189 w 212"/>
                        <a:gd name="T21" fmla="*/ 172 h 211"/>
                        <a:gd name="T22" fmla="*/ 172 w 212"/>
                        <a:gd name="T23" fmla="*/ 188 h 211"/>
                        <a:gd name="T24" fmla="*/ 152 w 212"/>
                        <a:gd name="T25" fmla="*/ 201 h 211"/>
                        <a:gd name="T26" fmla="*/ 129 w 212"/>
                        <a:gd name="T27" fmla="*/ 209 h 211"/>
                        <a:gd name="T28" fmla="*/ 105 w 212"/>
                        <a:gd name="T29" fmla="*/ 211 h 211"/>
                        <a:gd name="T30" fmla="*/ 81 w 212"/>
                        <a:gd name="T31" fmla="*/ 209 h 211"/>
                        <a:gd name="T32" fmla="*/ 59 w 212"/>
                        <a:gd name="T33" fmla="*/ 201 h 211"/>
                        <a:gd name="T34" fmla="*/ 39 w 212"/>
                        <a:gd name="T35" fmla="*/ 188 h 211"/>
                        <a:gd name="T36" fmla="*/ 23 w 212"/>
                        <a:gd name="T37" fmla="*/ 172 h 211"/>
                        <a:gd name="T38" fmla="*/ 10 w 212"/>
                        <a:gd name="T39" fmla="*/ 152 h 211"/>
                        <a:gd name="T40" fmla="*/ 2 w 212"/>
                        <a:gd name="T41" fmla="*/ 130 h 211"/>
                        <a:gd name="T42" fmla="*/ 0 w 212"/>
                        <a:gd name="T43" fmla="*/ 106 h 211"/>
                        <a:gd name="T44" fmla="*/ 2 w 212"/>
                        <a:gd name="T45" fmla="*/ 81 h 211"/>
                        <a:gd name="T46" fmla="*/ 10 w 212"/>
                        <a:gd name="T47" fmla="*/ 59 h 211"/>
                        <a:gd name="T48" fmla="*/ 23 w 212"/>
                        <a:gd name="T49" fmla="*/ 40 h 211"/>
                        <a:gd name="T50" fmla="*/ 39 w 212"/>
                        <a:gd name="T51" fmla="*/ 23 h 211"/>
                        <a:gd name="T52" fmla="*/ 59 w 212"/>
                        <a:gd name="T53" fmla="*/ 11 h 211"/>
                        <a:gd name="T54" fmla="*/ 81 w 212"/>
                        <a:gd name="T55" fmla="*/ 3 h 211"/>
                        <a:gd name="T56" fmla="*/ 105 w 212"/>
                        <a:gd name="T5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211">
                          <a:moveTo>
                            <a:pt x="105" y="0"/>
                          </a:moveTo>
                          <a:lnTo>
                            <a:pt x="129" y="3"/>
                          </a:lnTo>
                          <a:lnTo>
                            <a:pt x="152" y="11"/>
                          </a:lnTo>
                          <a:lnTo>
                            <a:pt x="172" y="23"/>
                          </a:lnTo>
                          <a:lnTo>
                            <a:pt x="189" y="40"/>
                          </a:lnTo>
                          <a:lnTo>
                            <a:pt x="201" y="59"/>
                          </a:lnTo>
                          <a:lnTo>
                            <a:pt x="209" y="81"/>
                          </a:lnTo>
                          <a:lnTo>
                            <a:pt x="212" y="106"/>
                          </a:lnTo>
                          <a:lnTo>
                            <a:pt x="209" y="130"/>
                          </a:lnTo>
                          <a:lnTo>
                            <a:pt x="201" y="152"/>
                          </a:lnTo>
                          <a:lnTo>
                            <a:pt x="189" y="172"/>
                          </a:lnTo>
                          <a:lnTo>
                            <a:pt x="172" y="188"/>
                          </a:lnTo>
                          <a:lnTo>
                            <a:pt x="152" y="201"/>
                          </a:lnTo>
                          <a:lnTo>
                            <a:pt x="129" y="209"/>
                          </a:lnTo>
                          <a:lnTo>
                            <a:pt x="105" y="211"/>
                          </a:lnTo>
                          <a:lnTo>
                            <a:pt x="81" y="209"/>
                          </a:lnTo>
                          <a:lnTo>
                            <a:pt x="59" y="201"/>
                          </a:lnTo>
                          <a:lnTo>
                            <a:pt x="39" y="188"/>
                          </a:lnTo>
                          <a:lnTo>
                            <a:pt x="23" y="172"/>
                          </a:lnTo>
                          <a:lnTo>
                            <a:pt x="10" y="152"/>
                          </a:lnTo>
                          <a:lnTo>
                            <a:pt x="2" y="130"/>
                          </a:lnTo>
                          <a:lnTo>
                            <a:pt x="0" y="106"/>
                          </a:lnTo>
                          <a:lnTo>
                            <a:pt x="2" y="81"/>
                          </a:lnTo>
                          <a:lnTo>
                            <a:pt x="10" y="59"/>
                          </a:lnTo>
                          <a:lnTo>
                            <a:pt x="23" y="40"/>
                          </a:lnTo>
                          <a:lnTo>
                            <a:pt x="39" y="23"/>
                          </a:lnTo>
                          <a:lnTo>
                            <a:pt x="59" y="11"/>
                          </a:lnTo>
                          <a:lnTo>
                            <a:pt x="81" y="3"/>
                          </a:lnTo>
                          <a:lnTo>
                            <a:pt x="105"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8"/>
                    <p:cNvSpPr>
                      <a:spLocks/>
                    </p:cNvSpPr>
                    <p:nvPr/>
                  </p:nvSpPr>
                  <p:spPr bwMode="auto">
                    <a:xfrm>
                      <a:off x="9278833" y="3428304"/>
                      <a:ext cx="30412" cy="30412"/>
                    </a:xfrm>
                    <a:custGeom>
                      <a:avLst/>
                      <a:gdLst>
                        <a:gd name="T0" fmla="*/ 41 w 82"/>
                        <a:gd name="T1" fmla="*/ 0 h 82"/>
                        <a:gd name="T2" fmla="*/ 54 w 82"/>
                        <a:gd name="T3" fmla="*/ 2 h 82"/>
                        <a:gd name="T4" fmla="*/ 65 w 82"/>
                        <a:gd name="T5" fmla="*/ 8 h 82"/>
                        <a:gd name="T6" fmla="*/ 75 w 82"/>
                        <a:gd name="T7" fmla="*/ 16 h 82"/>
                        <a:gd name="T8" fmla="*/ 80 w 82"/>
                        <a:gd name="T9" fmla="*/ 28 h 82"/>
                        <a:gd name="T10" fmla="*/ 82 w 82"/>
                        <a:gd name="T11" fmla="*/ 41 h 82"/>
                        <a:gd name="T12" fmla="*/ 80 w 82"/>
                        <a:gd name="T13" fmla="*/ 53 h 82"/>
                        <a:gd name="T14" fmla="*/ 75 w 82"/>
                        <a:gd name="T15" fmla="*/ 65 h 82"/>
                        <a:gd name="T16" fmla="*/ 65 w 82"/>
                        <a:gd name="T17" fmla="*/ 73 h 82"/>
                        <a:gd name="T18" fmla="*/ 54 w 82"/>
                        <a:gd name="T19" fmla="*/ 80 h 82"/>
                        <a:gd name="T20" fmla="*/ 41 w 82"/>
                        <a:gd name="T21" fmla="*/ 82 h 82"/>
                        <a:gd name="T22" fmla="*/ 28 w 82"/>
                        <a:gd name="T23" fmla="*/ 80 h 82"/>
                        <a:gd name="T24" fmla="*/ 17 w 82"/>
                        <a:gd name="T25" fmla="*/ 73 h 82"/>
                        <a:gd name="T26" fmla="*/ 8 w 82"/>
                        <a:gd name="T27" fmla="*/ 65 h 82"/>
                        <a:gd name="T28" fmla="*/ 2 w 82"/>
                        <a:gd name="T29" fmla="*/ 53 h 82"/>
                        <a:gd name="T30" fmla="*/ 0 w 82"/>
                        <a:gd name="T31" fmla="*/ 41 h 82"/>
                        <a:gd name="T32" fmla="*/ 2 w 82"/>
                        <a:gd name="T33" fmla="*/ 28 h 82"/>
                        <a:gd name="T34" fmla="*/ 8 w 82"/>
                        <a:gd name="T35" fmla="*/ 16 h 82"/>
                        <a:gd name="T36" fmla="*/ 17 w 82"/>
                        <a:gd name="T37" fmla="*/ 8 h 82"/>
                        <a:gd name="T38" fmla="*/ 28 w 82"/>
                        <a:gd name="T39" fmla="*/ 2 h 82"/>
                        <a:gd name="T40" fmla="*/ 41 w 82"/>
                        <a:gd name="T4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82">
                          <a:moveTo>
                            <a:pt x="41" y="0"/>
                          </a:moveTo>
                          <a:lnTo>
                            <a:pt x="54" y="2"/>
                          </a:lnTo>
                          <a:lnTo>
                            <a:pt x="65" y="8"/>
                          </a:lnTo>
                          <a:lnTo>
                            <a:pt x="75" y="16"/>
                          </a:lnTo>
                          <a:lnTo>
                            <a:pt x="80" y="28"/>
                          </a:lnTo>
                          <a:lnTo>
                            <a:pt x="82" y="41"/>
                          </a:lnTo>
                          <a:lnTo>
                            <a:pt x="80" y="53"/>
                          </a:lnTo>
                          <a:lnTo>
                            <a:pt x="75" y="65"/>
                          </a:lnTo>
                          <a:lnTo>
                            <a:pt x="65" y="73"/>
                          </a:lnTo>
                          <a:lnTo>
                            <a:pt x="54" y="80"/>
                          </a:lnTo>
                          <a:lnTo>
                            <a:pt x="41" y="82"/>
                          </a:lnTo>
                          <a:lnTo>
                            <a:pt x="28" y="80"/>
                          </a:lnTo>
                          <a:lnTo>
                            <a:pt x="17" y="73"/>
                          </a:lnTo>
                          <a:lnTo>
                            <a:pt x="8" y="65"/>
                          </a:lnTo>
                          <a:lnTo>
                            <a:pt x="2" y="53"/>
                          </a:lnTo>
                          <a:lnTo>
                            <a:pt x="0" y="41"/>
                          </a:lnTo>
                          <a:lnTo>
                            <a:pt x="2" y="28"/>
                          </a:lnTo>
                          <a:lnTo>
                            <a:pt x="8" y="16"/>
                          </a:lnTo>
                          <a:lnTo>
                            <a:pt x="17" y="8"/>
                          </a:lnTo>
                          <a:lnTo>
                            <a:pt x="28" y="2"/>
                          </a:lnTo>
                          <a:lnTo>
                            <a:pt x="41"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
                    <p:cNvSpPr>
                      <a:spLocks/>
                    </p:cNvSpPr>
                    <p:nvPr/>
                  </p:nvSpPr>
                  <p:spPr bwMode="auto">
                    <a:xfrm>
                      <a:off x="9339657" y="3324397"/>
                      <a:ext cx="30412" cy="30412"/>
                    </a:xfrm>
                    <a:custGeom>
                      <a:avLst/>
                      <a:gdLst>
                        <a:gd name="T0" fmla="*/ 43 w 85"/>
                        <a:gd name="T1" fmla="*/ 0 h 86"/>
                        <a:gd name="T2" fmla="*/ 57 w 85"/>
                        <a:gd name="T3" fmla="*/ 2 h 86"/>
                        <a:gd name="T4" fmla="*/ 68 w 85"/>
                        <a:gd name="T5" fmla="*/ 9 h 86"/>
                        <a:gd name="T6" fmla="*/ 77 w 85"/>
                        <a:gd name="T7" fmla="*/ 18 h 86"/>
                        <a:gd name="T8" fmla="*/ 83 w 85"/>
                        <a:gd name="T9" fmla="*/ 30 h 86"/>
                        <a:gd name="T10" fmla="*/ 85 w 85"/>
                        <a:gd name="T11" fmla="*/ 43 h 86"/>
                        <a:gd name="T12" fmla="*/ 83 w 85"/>
                        <a:gd name="T13" fmla="*/ 56 h 86"/>
                        <a:gd name="T14" fmla="*/ 77 w 85"/>
                        <a:gd name="T15" fmla="*/ 68 h 86"/>
                        <a:gd name="T16" fmla="*/ 68 w 85"/>
                        <a:gd name="T17" fmla="*/ 77 h 86"/>
                        <a:gd name="T18" fmla="*/ 57 w 85"/>
                        <a:gd name="T19" fmla="*/ 84 h 86"/>
                        <a:gd name="T20" fmla="*/ 43 w 85"/>
                        <a:gd name="T21" fmla="*/ 86 h 86"/>
                        <a:gd name="T22" fmla="*/ 29 w 85"/>
                        <a:gd name="T23" fmla="*/ 84 h 86"/>
                        <a:gd name="T24" fmla="*/ 18 w 85"/>
                        <a:gd name="T25" fmla="*/ 77 h 86"/>
                        <a:gd name="T26" fmla="*/ 8 w 85"/>
                        <a:gd name="T27" fmla="*/ 68 h 86"/>
                        <a:gd name="T28" fmla="*/ 2 w 85"/>
                        <a:gd name="T29" fmla="*/ 56 h 86"/>
                        <a:gd name="T30" fmla="*/ 0 w 85"/>
                        <a:gd name="T31" fmla="*/ 43 h 86"/>
                        <a:gd name="T32" fmla="*/ 2 w 85"/>
                        <a:gd name="T33" fmla="*/ 30 h 86"/>
                        <a:gd name="T34" fmla="*/ 8 w 85"/>
                        <a:gd name="T35" fmla="*/ 18 h 86"/>
                        <a:gd name="T36" fmla="*/ 18 w 85"/>
                        <a:gd name="T37" fmla="*/ 9 h 86"/>
                        <a:gd name="T38" fmla="*/ 29 w 85"/>
                        <a:gd name="T39" fmla="*/ 2 h 86"/>
                        <a:gd name="T40" fmla="*/ 43 w 85"/>
                        <a:gd name="T4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 h="86">
                          <a:moveTo>
                            <a:pt x="43" y="0"/>
                          </a:moveTo>
                          <a:lnTo>
                            <a:pt x="57" y="2"/>
                          </a:lnTo>
                          <a:lnTo>
                            <a:pt x="68" y="9"/>
                          </a:lnTo>
                          <a:lnTo>
                            <a:pt x="77" y="18"/>
                          </a:lnTo>
                          <a:lnTo>
                            <a:pt x="83" y="30"/>
                          </a:lnTo>
                          <a:lnTo>
                            <a:pt x="85" y="43"/>
                          </a:lnTo>
                          <a:lnTo>
                            <a:pt x="83" y="56"/>
                          </a:lnTo>
                          <a:lnTo>
                            <a:pt x="77" y="68"/>
                          </a:lnTo>
                          <a:lnTo>
                            <a:pt x="68" y="77"/>
                          </a:lnTo>
                          <a:lnTo>
                            <a:pt x="57" y="84"/>
                          </a:lnTo>
                          <a:lnTo>
                            <a:pt x="43" y="86"/>
                          </a:lnTo>
                          <a:lnTo>
                            <a:pt x="29" y="84"/>
                          </a:lnTo>
                          <a:lnTo>
                            <a:pt x="18" y="77"/>
                          </a:lnTo>
                          <a:lnTo>
                            <a:pt x="8" y="68"/>
                          </a:lnTo>
                          <a:lnTo>
                            <a:pt x="2" y="56"/>
                          </a:lnTo>
                          <a:lnTo>
                            <a:pt x="0" y="43"/>
                          </a:lnTo>
                          <a:lnTo>
                            <a:pt x="2" y="30"/>
                          </a:lnTo>
                          <a:lnTo>
                            <a:pt x="8" y="18"/>
                          </a:lnTo>
                          <a:lnTo>
                            <a:pt x="18" y="9"/>
                          </a:lnTo>
                          <a:lnTo>
                            <a:pt x="29" y="2"/>
                          </a:lnTo>
                          <a:lnTo>
                            <a:pt x="43"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70"/>
                    <p:cNvSpPr>
                      <a:spLocks/>
                    </p:cNvSpPr>
                    <p:nvPr/>
                  </p:nvSpPr>
                  <p:spPr bwMode="auto">
                    <a:xfrm>
                      <a:off x="9415687" y="3342136"/>
                      <a:ext cx="129252" cy="126717"/>
                    </a:xfrm>
                    <a:custGeom>
                      <a:avLst/>
                      <a:gdLst>
                        <a:gd name="T0" fmla="*/ 176 w 352"/>
                        <a:gd name="T1" fmla="*/ 0 h 349"/>
                        <a:gd name="T2" fmla="*/ 207 w 352"/>
                        <a:gd name="T3" fmla="*/ 3 h 349"/>
                        <a:gd name="T4" fmla="*/ 237 w 352"/>
                        <a:gd name="T5" fmla="*/ 10 h 349"/>
                        <a:gd name="T6" fmla="*/ 264 w 352"/>
                        <a:gd name="T7" fmla="*/ 24 h 349"/>
                        <a:gd name="T8" fmla="*/ 289 w 352"/>
                        <a:gd name="T9" fmla="*/ 41 h 349"/>
                        <a:gd name="T10" fmla="*/ 311 w 352"/>
                        <a:gd name="T11" fmla="*/ 62 h 349"/>
                        <a:gd name="T12" fmla="*/ 328 w 352"/>
                        <a:gd name="T13" fmla="*/ 86 h 349"/>
                        <a:gd name="T14" fmla="*/ 340 w 352"/>
                        <a:gd name="T15" fmla="*/ 114 h 349"/>
                        <a:gd name="T16" fmla="*/ 349 w 352"/>
                        <a:gd name="T17" fmla="*/ 143 h 349"/>
                        <a:gd name="T18" fmla="*/ 352 w 352"/>
                        <a:gd name="T19" fmla="*/ 175 h 349"/>
                        <a:gd name="T20" fmla="*/ 349 w 352"/>
                        <a:gd name="T21" fmla="*/ 206 h 349"/>
                        <a:gd name="T22" fmla="*/ 340 w 352"/>
                        <a:gd name="T23" fmla="*/ 235 h 349"/>
                        <a:gd name="T24" fmla="*/ 328 w 352"/>
                        <a:gd name="T25" fmla="*/ 263 h 349"/>
                        <a:gd name="T26" fmla="*/ 311 w 352"/>
                        <a:gd name="T27" fmla="*/ 287 h 349"/>
                        <a:gd name="T28" fmla="*/ 289 w 352"/>
                        <a:gd name="T29" fmla="*/ 308 h 349"/>
                        <a:gd name="T30" fmla="*/ 264 w 352"/>
                        <a:gd name="T31" fmla="*/ 325 h 349"/>
                        <a:gd name="T32" fmla="*/ 237 w 352"/>
                        <a:gd name="T33" fmla="*/ 339 h 349"/>
                        <a:gd name="T34" fmla="*/ 207 w 352"/>
                        <a:gd name="T35" fmla="*/ 346 h 349"/>
                        <a:gd name="T36" fmla="*/ 176 w 352"/>
                        <a:gd name="T37" fmla="*/ 349 h 349"/>
                        <a:gd name="T38" fmla="*/ 145 w 352"/>
                        <a:gd name="T39" fmla="*/ 346 h 349"/>
                        <a:gd name="T40" fmla="*/ 114 w 352"/>
                        <a:gd name="T41" fmla="*/ 339 h 349"/>
                        <a:gd name="T42" fmla="*/ 88 w 352"/>
                        <a:gd name="T43" fmla="*/ 325 h 349"/>
                        <a:gd name="T44" fmla="*/ 63 w 352"/>
                        <a:gd name="T45" fmla="*/ 308 h 349"/>
                        <a:gd name="T46" fmla="*/ 41 w 352"/>
                        <a:gd name="T47" fmla="*/ 287 h 349"/>
                        <a:gd name="T48" fmla="*/ 24 w 352"/>
                        <a:gd name="T49" fmla="*/ 263 h 349"/>
                        <a:gd name="T50" fmla="*/ 12 w 352"/>
                        <a:gd name="T51" fmla="*/ 235 h 349"/>
                        <a:gd name="T52" fmla="*/ 3 w 352"/>
                        <a:gd name="T53" fmla="*/ 206 h 349"/>
                        <a:gd name="T54" fmla="*/ 0 w 352"/>
                        <a:gd name="T55" fmla="*/ 175 h 349"/>
                        <a:gd name="T56" fmla="*/ 3 w 352"/>
                        <a:gd name="T57" fmla="*/ 143 h 349"/>
                        <a:gd name="T58" fmla="*/ 12 w 352"/>
                        <a:gd name="T59" fmla="*/ 114 h 349"/>
                        <a:gd name="T60" fmla="*/ 24 w 352"/>
                        <a:gd name="T61" fmla="*/ 86 h 349"/>
                        <a:gd name="T62" fmla="*/ 41 w 352"/>
                        <a:gd name="T63" fmla="*/ 62 h 349"/>
                        <a:gd name="T64" fmla="*/ 63 w 352"/>
                        <a:gd name="T65" fmla="*/ 41 h 349"/>
                        <a:gd name="T66" fmla="*/ 88 w 352"/>
                        <a:gd name="T67" fmla="*/ 24 h 349"/>
                        <a:gd name="T68" fmla="*/ 114 w 352"/>
                        <a:gd name="T69" fmla="*/ 10 h 349"/>
                        <a:gd name="T70" fmla="*/ 145 w 352"/>
                        <a:gd name="T71" fmla="*/ 3 h 349"/>
                        <a:gd name="T72" fmla="*/ 176 w 352"/>
                        <a:gd name="T73"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349">
                          <a:moveTo>
                            <a:pt x="176" y="0"/>
                          </a:moveTo>
                          <a:lnTo>
                            <a:pt x="207" y="3"/>
                          </a:lnTo>
                          <a:lnTo>
                            <a:pt x="237" y="10"/>
                          </a:lnTo>
                          <a:lnTo>
                            <a:pt x="264" y="24"/>
                          </a:lnTo>
                          <a:lnTo>
                            <a:pt x="289" y="41"/>
                          </a:lnTo>
                          <a:lnTo>
                            <a:pt x="311" y="62"/>
                          </a:lnTo>
                          <a:lnTo>
                            <a:pt x="328" y="86"/>
                          </a:lnTo>
                          <a:lnTo>
                            <a:pt x="340" y="114"/>
                          </a:lnTo>
                          <a:lnTo>
                            <a:pt x="349" y="143"/>
                          </a:lnTo>
                          <a:lnTo>
                            <a:pt x="352" y="175"/>
                          </a:lnTo>
                          <a:lnTo>
                            <a:pt x="349" y="206"/>
                          </a:lnTo>
                          <a:lnTo>
                            <a:pt x="340" y="235"/>
                          </a:lnTo>
                          <a:lnTo>
                            <a:pt x="328" y="263"/>
                          </a:lnTo>
                          <a:lnTo>
                            <a:pt x="311" y="287"/>
                          </a:lnTo>
                          <a:lnTo>
                            <a:pt x="289" y="308"/>
                          </a:lnTo>
                          <a:lnTo>
                            <a:pt x="264" y="325"/>
                          </a:lnTo>
                          <a:lnTo>
                            <a:pt x="237" y="339"/>
                          </a:lnTo>
                          <a:lnTo>
                            <a:pt x="207" y="346"/>
                          </a:lnTo>
                          <a:lnTo>
                            <a:pt x="176" y="349"/>
                          </a:lnTo>
                          <a:lnTo>
                            <a:pt x="145" y="346"/>
                          </a:lnTo>
                          <a:lnTo>
                            <a:pt x="114" y="339"/>
                          </a:lnTo>
                          <a:lnTo>
                            <a:pt x="88" y="325"/>
                          </a:lnTo>
                          <a:lnTo>
                            <a:pt x="63" y="308"/>
                          </a:lnTo>
                          <a:lnTo>
                            <a:pt x="41" y="287"/>
                          </a:lnTo>
                          <a:lnTo>
                            <a:pt x="24" y="263"/>
                          </a:lnTo>
                          <a:lnTo>
                            <a:pt x="12" y="235"/>
                          </a:lnTo>
                          <a:lnTo>
                            <a:pt x="3" y="206"/>
                          </a:lnTo>
                          <a:lnTo>
                            <a:pt x="0" y="175"/>
                          </a:lnTo>
                          <a:lnTo>
                            <a:pt x="3" y="143"/>
                          </a:lnTo>
                          <a:lnTo>
                            <a:pt x="12" y="114"/>
                          </a:lnTo>
                          <a:lnTo>
                            <a:pt x="24" y="86"/>
                          </a:lnTo>
                          <a:lnTo>
                            <a:pt x="41" y="62"/>
                          </a:lnTo>
                          <a:lnTo>
                            <a:pt x="63" y="41"/>
                          </a:lnTo>
                          <a:lnTo>
                            <a:pt x="88" y="24"/>
                          </a:lnTo>
                          <a:lnTo>
                            <a:pt x="114" y="10"/>
                          </a:lnTo>
                          <a:lnTo>
                            <a:pt x="145" y="3"/>
                          </a:lnTo>
                          <a:lnTo>
                            <a:pt x="176"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71"/>
                    <p:cNvSpPr>
                      <a:spLocks/>
                    </p:cNvSpPr>
                    <p:nvPr/>
                  </p:nvSpPr>
                  <p:spPr bwMode="auto">
                    <a:xfrm>
                      <a:off x="9441030" y="3364946"/>
                      <a:ext cx="78565" cy="78565"/>
                    </a:xfrm>
                    <a:custGeom>
                      <a:avLst/>
                      <a:gdLst>
                        <a:gd name="T0" fmla="*/ 106 w 212"/>
                        <a:gd name="T1" fmla="*/ 0 h 213"/>
                        <a:gd name="T2" fmla="*/ 130 w 212"/>
                        <a:gd name="T3" fmla="*/ 4 h 213"/>
                        <a:gd name="T4" fmla="*/ 153 w 212"/>
                        <a:gd name="T5" fmla="*/ 12 h 213"/>
                        <a:gd name="T6" fmla="*/ 172 w 212"/>
                        <a:gd name="T7" fmla="*/ 24 h 213"/>
                        <a:gd name="T8" fmla="*/ 189 w 212"/>
                        <a:gd name="T9" fmla="*/ 41 h 213"/>
                        <a:gd name="T10" fmla="*/ 202 w 212"/>
                        <a:gd name="T11" fmla="*/ 61 h 213"/>
                        <a:gd name="T12" fmla="*/ 209 w 212"/>
                        <a:gd name="T13" fmla="*/ 83 h 213"/>
                        <a:gd name="T14" fmla="*/ 212 w 212"/>
                        <a:gd name="T15" fmla="*/ 107 h 213"/>
                        <a:gd name="T16" fmla="*/ 209 w 212"/>
                        <a:gd name="T17" fmla="*/ 130 h 213"/>
                        <a:gd name="T18" fmla="*/ 202 w 212"/>
                        <a:gd name="T19" fmla="*/ 154 h 213"/>
                        <a:gd name="T20" fmla="*/ 189 w 212"/>
                        <a:gd name="T21" fmla="*/ 173 h 213"/>
                        <a:gd name="T22" fmla="*/ 172 w 212"/>
                        <a:gd name="T23" fmla="*/ 190 h 213"/>
                        <a:gd name="T24" fmla="*/ 153 w 212"/>
                        <a:gd name="T25" fmla="*/ 201 h 213"/>
                        <a:gd name="T26" fmla="*/ 130 w 212"/>
                        <a:gd name="T27" fmla="*/ 210 h 213"/>
                        <a:gd name="T28" fmla="*/ 106 w 212"/>
                        <a:gd name="T29" fmla="*/ 213 h 213"/>
                        <a:gd name="T30" fmla="*/ 81 w 212"/>
                        <a:gd name="T31" fmla="*/ 210 h 213"/>
                        <a:gd name="T32" fmla="*/ 59 w 212"/>
                        <a:gd name="T33" fmla="*/ 201 h 213"/>
                        <a:gd name="T34" fmla="*/ 40 w 212"/>
                        <a:gd name="T35" fmla="*/ 190 h 213"/>
                        <a:gd name="T36" fmla="*/ 23 w 212"/>
                        <a:gd name="T37" fmla="*/ 173 h 213"/>
                        <a:gd name="T38" fmla="*/ 10 w 212"/>
                        <a:gd name="T39" fmla="*/ 154 h 213"/>
                        <a:gd name="T40" fmla="*/ 3 w 212"/>
                        <a:gd name="T41" fmla="*/ 130 h 213"/>
                        <a:gd name="T42" fmla="*/ 0 w 212"/>
                        <a:gd name="T43" fmla="*/ 107 h 213"/>
                        <a:gd name="T44" fmla="*/ 3 w 212"/>
                        <a:gd name="T45" fmla="*/ 83 h 213"/>
                        <a:gd name="T46" fmla="*/ 10 w 212"/>
                        <a:gd name="T47" fmla="*/ 61 h 213"/>
                        <a:gd name="T48" fmla="*/ 23 w 212"/>
                        <a:gd name="T49" fmla="*/ 41 h 213"/>
                        <a:gd name="T50" fmla="*/ 40 w 212"/>
                        <a:gd name="T51" fmla="*/ 24 h 213"/>
                        <a:gd name="T52" fmla="*/ 59 w 212"/>
                        <a:gd name="T53" fmla="*/ 12 h 213"/>
                        <a:gd name="T54" fmla="*/ 81 w 212"/>
                        <a:gd name="T55" fmla="*/ 4 h 213"/>
                        <a:gd name="T56" fmla="*/ 106 w 212"/>
                        <a:gd name="T57"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213">
                          <a:moveTo>
                            <a:pt x="106" y="0"/>
                          </a:moveTo>
                          <a:lnTo>
                            <a:pt x="130" y="4"/>
                          </a:lnTo>
                          <a:lnTo>
                            <a:pt x="153" y="12"/>
                          </a:lnTo>
                          <a:lnTo>
                            <a:pt x="172" y="24"/>
                          </a:lnTo>
                          <a:lnTo>
                            <a:pt x="189" y="41"/>
                          </a:lnTo>
                          <a:lnTo>
                            <a:pt x="202" y="61"/>
                          </a:lnTo>
                          <a:lnTo>
                            <a:pt x="209" y="83"/>
                          </a:lnTo>
                          <a:lnTo>
                            <a:pt x="212" y="107"/>
                          </a:lnTo>
                          <a:lnTo>
                            <a:pt x="209" y="130"/>
                          </a:lnTo>
                          <a:lnTo>
                            <a:pt x="202" y="154"/>
                          </a:lnTo>
                          <a:lnTo>
                            <a:pt x="189" y="173"/>
                          </a:lnTo>
                          <a:lnTo>
                            <a:pt x="172" y="190"/>
                          </a:lnTo>
                          <a:lnTo>
                            <a:pt x="153" y="201"/>
                          </a:lnTo>
                          <a:lnTo>
                            <a:pt x="130" y="210"/>
                          </a:lnTo>
                          <a:lnTo>
                            <a:pt x="106" y="213"/>
                          </a:lnTo>
                          <a:lnTo>
                            <a:pt x="81" y="210"/>
                          </a:lnTo>
                          <a:lnTo>
                            <a:pt x="59" y="201"/>
                          </a:lnTo>
                          <a:lnTo>
                            <a:pt x="40" y="190"/>
                          </a:lnTo>
                          <a:lnTo>
                            <a:pt x="23" y="173"/>
                          </a:lnTo>
                          <a:lnTo>
                            <a:pt x="10" y="154"/>
                          </a:lnTo>
                          <a:lnTo>
                            <a:pt x="3" y="130"/>
                          </a:lnTo>
                          <a:lnTo>
                            <a:pt x="0" y="107"/>
                          </a:lnTo>
                          <a:lnTo>
                            <a:pt x="3" y="83"/>
                          </a:lnTo>
                          <a:lnTo>
                            <a:pt x="10" y="61"/>
                          </a:lnTo>
                          <a:lnTo>
                            <a:pt x="23" y="41"/>
                          </a:lnTo>
                          <a:lnTo>
                            <a:pt x="40" y="24"/>
                          </a:lnTo>
                          <a:lnTo>
                            <a:pt x="59" y="12"/>
                          </a:lnTo>
                          <a:lnTo>
                            <a:pt x="81" y="4"/>
                          </a:lnTo>
                          <a:lnTo>
                            <a:pt x="106"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72"/>
                    <p:cNvSpPr>
                      <a:spLocks/>
                    </p:cNvSpPr>
                    <p:nvPr/>
                  </p:nvSpPr>
                  <p:spPr bwMode="auto">
                    <a:xfrm>
                      <a:off x="9466373" y="3390289"/>
                      <a:ext cx="27878" cy="27879"/>
                    </a:xfrm>
                    <a:custGeom>
                      <a:avLst/>
                      <a:gdLst>
                        <a:gd name="T0" fmla="*/ 41 w 82"/>
                        <a:gd name="T1" fmla="*/ 0 h 81"/>
                        <a:gd name="T2" fmla="*/ 54 w 82"/>
                        <a:gd name="T3" fmla="*/ 2 h 81"/>
                        <a:gd name="T4" fmla="*/ 65 w 82"/>
                        <a:gd name="T5" fmla="*/ 7 h 81"/>
                        <a:gd name="T6" fmla="*/ 74 w 82"/>
                        <a:gd name="T7" fmla="*/ 17 h 81"/>
                        <a:gd name="T8" fmla="*/ 80 w 82"/>
                        <a:gd name="T9" fmla="*/ 27 h 81"/>
                        <a:gd name="T10" fmla="*/ 82 w 82"/>
                        <a:gd name="T11" fmla="*/ 41 h 81"/>
                        <a:gd name="T12" fmla="*/ 80 w 82"/>
                        <a:gd name="T13" fmla="*/ 54 h 81"/>
                        <a:gd name="T14" fmla="*/ 74 w 82"/>
                        <a:gd name="T15" fmla="*/ 64 h 81"/>
                        <a:gd name="T16" fmla="*/ 65 w 82"/>
                        <a:gd name="T17" fmla="*/ 74 h 81"/>
                        <a:gd name="T18" fmla="*/ 54 w 82"/>
                        <a:gd name="T19" fmla="*/ 79 h 81"/>
                        <a:gd name="T20" fmla="*/ 41 w 82"/>
                        <a:gd name="T21" fmla="*/ 81 h 81"/>
                        <a:gd name="T22" fmla="*/ 28 w 82"/>
                        <a:gd name="T23" fmla="*/ 79 h 81"/>
                        <a:gd name="T24" fmla="*/ 17 w 82"/>
                        <a:gd name="T25" fmla="*/ 74 h 81"/>
                        <a:gd name="T26" fmla="*/ 8 w 82"/>
                        <a:gd name="T27" fmla="*/ 64 h 81"/>
                        <a:gd name="T28" fmla="*/ 3 w 82"/>
                        <a:gd name="T29" fmla="*/ 54 h 81"/>
                        <a:gd name="T30" fmla="*/ 0 w 82"/>
                        <a:gd name="T31" fmla="*/ 41 h 81"/>
                        <a:gd name="T32" fmla="*/ 3 w 82"/>
                        <a:gd name="T33" fmla="*/ 27 h 81"/>
                        <a:gd name="T34" fmla="*/ 8 w 82"/>
                        <a:gd name="T35" fmla="*/ 17 h 81"/>
                        <a:gd name="T36" fmla="*/ 17 w 82"/>
                        <a:gd name="T37" fmla="*/ 7 h 81"/>
                        <a:gd name="T38" fmla="*/ 28 w 82"/>
                        <a:gd name="T39" fmla="*/ 2 h 81"/>
                        <a:gd name="T40" fmla="*/ 41 w 82"/>
                        <a:gd name="T4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81">
                          <a:moveTo>
                            <a:pt x="41" y="0"/>
                          </a:moveTo>
                          <a:lnTo>
                            <a:pt x="54" y="2"/>
                          </a:lnTo>
                          <a:lnTo>
                            <a:pt x="65" y="7"/>
                          </a:lnTo>
                          <a:lnTo>
                            <a:pt x="74" y="17"/>
                          </a:lnTo>
                          <a:lnTo>
                            <a:pt x="80" y="27"/>
                          </a:lnTo>
                          <a:lnTo>
                            <a:pt x="82" y="41"/>
                          </a:lnTo>
                          <a:lnTo>
                            <a:pt x="80" y="54"/>
                          </a:lnTo>
                          <a:lnTo>
                            <a:pt x="74" y="64"/>
                          </a:lnTo>
                          <a:lnTo>
                            <a:pt x="65" y="74"/>
                          </a:lnTo>
                          <a:lnTo>
                            <a:pt x="54" y="79"/>
                          </a:lnTo>
                          <a:lnTo>
                            <a:pt x="41" y="81"/>
                          </a:lnTo>
                          <a:lnTo>
                            <a:pt x="28" y="79"/>
                          </a:lnTo>
                          <a:lnTo>
                            <a:pt x="17" y="74"/>
                          </a:lnTo>
                          <a:lnTo>
                            <a:pt x="8" y="64"/>
                          </a:lnTo>
                          <a:lnTo>
                            <a:pt x="3" y="54"/>
                          </a:lnTo>
                          <a:lnTo>
                            <a:pt x="0" y="41"/>
                          </a:lnTo>
                          <a:lnTo>
                            <a:pt x="3" y="27"/>
                          </a:lnTo>
                          <a:lnTo>
                            <a:pt x="8" y="17"/>
                          </a:lnTo>
                          <a:lnTo>
                            <a:pt x="17" y="7"/>
                          </a:lnTo>
                          <a:lnTo>
                            <a:pt x="28" y="2"/>
                          </a:lnTo>
                          <a:lnTo>
                            <a:pt x="41"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3"/>
                    <p:cNvSpPr>
                      <a:spLocks/>
                    </p:cNvSpPr>
                    <p:nvPr/>
                  </p:nvSpPr>
                  <p:spPr bwMode="auto">
                    <a:xfrm>
                      <a:off x="9471442" y="3542350"/>
                      <a:ext cx="38016" cy="38016"/>
                    </a:xfrm>
                    <a:custGeom>
                      <a:avLst/>
                      <a:gdLst>
                        <a:gd name="T0" fmla="*/ 52 w 104"/>
                        <a:gd name="T1" fmla="*/ 0 h 102"/>
                        <a:gd name="T2" fmla="*/ 69 w 104"/>
                        <a:gd name="T3" fmla="*/ 2 h 102"/>
                        <a:gd name="T4" fmla="*/ 83 w 104"/>
                        <a:gd name="T5" fmla="*/ 9 h 102"/>
                        <a:gd name="T6" fmla="*/ 94 w 104"/>
                        <a:gd name="T7" fmla="*/ 21 h 102"/>
                        <a:gd name="T8" fmla="*/ 102 w 104"/>
                        <a:gd name="T9" fmla="*/ 34 h 102"/>
                        <a:gd name="T10" fmla="*/ 104 w 104"/>
                        <a:gd name="T11" fmla="*/ 50 h 102"/>
                        <a:gd name="T12" fmla="*/ 102 w 104"/>
                        <a:gd name="T13" fmla="*/ 67 h 102"/>
                        <a:gd name="T14" fmla="*/ 94 w 104"/>
                        <a:gd name="T15" fmla="*/ 81 h 102"/>
                        <a:gd name="T16" fmla="*/ 83 w 104"/>
                        <a:gd name="T17" fmla="*/ 92 h 102"/>
                        <a:gd name="T18" fmla="*/ 69 w 104"/>
                        <a:gd name="T19" fmla="*/ 99 h 102"/>
                        <a:gd name="T20" fmla="*/ 52 w 104"/>
                        <a:gd name="T21" fmla="*/ 102 h 102"/>
                        <a:gd name="T22" fmla="*/ 36 w 104"/>
                        <a:gd name="T23" fmla="*/ 99 h 102"/>
                        <a:gd name="T24" fmla="*/ 21 w 104"/>
                        <a:gd name="T25" fmla="*/ 92 h 102"/>
                        <a:gd name="T26" fmla="*/ 11 w 104"/>
                        <a:gd name="T27" fmla="*/ 81 h 102"/>
                        <a:gd name="T28" fmla="*/ 3 w 104"/>
                        <a:gd name="T29" fmla="*/ 67 h 102"/>
                        <a:gd name="T30" fmla="*/ 0 w 104"/>
                        <a:gd name="T31" fmla="*/ 50 h 102"/>
                        <a:gd name="T32" fmla="*/ 3 w 104"/>
                        <a:gd name="T33" fmla="*/ 34 h 102"/>
                        <a:gd name="T34" fmla="*/ 11 w 104"/>
                        <a:gd name="T35" fmla="*/ 21 h 102"/>
                        <a:gd name="T36" fmla="*/ 21 w 104"/>
                        <a:gd name="T37" fmla="*/ 9 h 102"/>
                        <a:gd name="T38" fmla="*/ 36 w 104"/>
                        <a:gd name="T39" fmla="*/ 2 h 102"/>
                        <a:gd name="T40" fmla="*/ 52 w 104"/>
                        <a:gd name="T4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102">
                          <a:moveTo>
                            <a:pt x="52" y="0"/>
                          </a:moveTo>
                          <a:lnTo>
                            <a:pt x="69" y="2"/>
                          </a:lnTo>
                          <a:lnTo>
                            <a:pt x="83" y="9"/>
                          </a:lnTo>
                          <a:lnTo>
                            <a:pt x="94" y="21"/>
                          </a:lnTo>
                          <a:lnTo>
                            <a:pt x="102" y="34"/>
                          </a:lnTo>
                          <a:lnTo>
                            <a:pt x="104" y="50"/>
                          </a:lnTo>
                          <a:lnTo>
                            <a:pt x="102" y="67"/>
                          </a:lnTo>
                          <a:lnTo>
                            <a:pt x="94" y="81"/>
                          </a:lnTo>
                          <a:lnTo>
                            <a:pt x="83" y="92"/>
                          </a:lnTo>
                          <a:lnTo>
                            <a:pt x="69" y="99"/>
                          </a:lnTo>
                          <a:lnTo>
                            <a:pt x="52" y="102"/>
                          </a:lnTo>
                          <a:lnTo>
                            <a:pt x="36" y="99"/>
                          </a:lnTo>
                          <a:lnTo>
                            <a:pt x="21" y="92"/>
                          </a:lnTo>
                          <a:lnTo>
                            <a:pt x="11" y="81"/>
                          </a:lnTo>
                          <a:lnTo>
                            <a:pt x="3" y="67"/>
                          </a:lnTo>
                          <a:lnTo>
                            <a:pt x="0" y="50"/>
                          </a:lnTo>
                          <a:lnTo>
                            <a:pt x="3" y="34"/>
                          </a:lnTo>
                          <a:lnTo>
                            <a:pt x="11" y="21"/>
                          </a:lnTo>
                          <a:lnTo>
                            <a:pt x="21" y="9"/>
                          </a:lnTo>
                          <a:lnTo>
                            <a:pt x="36" y="2"/>
                          </a:lnTo>
                          <a:lnTo>
                            <a:pt x="52"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0" name="Group 109"/>
                  <p:cNvGrpSpPr/>
                  <p:nvPr/>
                </p:nvGrpSpPr>
                <p:grpSpPr>
                  <a:xfrm>
                    <a:off x="10684387" y="1051102"/>
                    <a:ext cx="426284" cy="393920"/>
                    <a:chOff x="9866643" y="-760778"/>
                    <a:chExt cx="817599" cy="651524"/>
                  </a:xfrm>
                </p:grpSpPr>
                <p:sp>
                  <p:nvSpPr>
                    <p:cNvPr id="111" name="Freeform 6"/>
                    <p:cNvSpPr>
                      <a:spLocks/>
                    </p:cNvSpPr>
                    <p:nvPr/>
                  </p:nvSpPr>
                  <p:spPr bwMode="auto">
                    <a:xfrm>
                      <a:off x="9866643" y="-760778"/>
                      <a:ext cx="817599" cy="651524"/>
                    </a:xfrm>
                    <a:custGeom>
                      <a:avLst/>
                      <a:gdLst>
                        <a:gd name="T0" fmla="*/ 145 w 3456"/>
                        <a:gd name="T1" fmla="*/ 0 h 2754"/>
                        <a:gd name="T2" fmla="*/ 3313 w 3456"/>
                        <a:gd name="T3" fmla="*/ 0 h 2754"/>
                        <a:gd name="T4" fmla="*/ 3341 w 3456"/>
                        <a:gd name="T5" fmla="*/ 3 h 2754"/>
                        <a:gd name="T6" fmla="*/ 3368 w 3456"/>
                        <a:gd name="T7" fmla="*/ 12 h 2754"/>
                        <a:gd name="T8" fmla="*/ 3392 w 3456"/>
                        <a:gd name="T9" fmla="*/ 24 h 2754"/>
                        <a:gd name="T10" fmla="*/ 3414 w 3456"/>
                        <a:gd name="T11" fmla="*/ 42 h 2754"/>
                        <a:gd name="T12" fmla="*/ 3432 w 3456"/>
                        <a:gd name="T13" fmla="*/ 63 h 2754"/>
                        <a:gd name="T14" fmla="*/ 3444 w 3456"/>
                        <a:gd name="T15" fmla="*/ 89 h 2754"/>
                        <a:gd name="T16" fmla="*/ 3453 w 3456"/>
                        <a:gd name="T17" fmla="*/ 116 h 2754"/>
                        <a:gd name="T18" fmla="*/ 3456 w 3456"/>
                        <a:gd name="T19" fmla="*/ 144 h 2754"/>
                        <a:gd name="T20" fmla="*/ 3456 w 3456"/>
                        <a:gd name="T21" fmla="*/ 2610 h 2754"/>
                        <a:gd name="T22" fmla="*/ 3453 w 3456"/>
                        <a:gd name="T23" fmla="*/ 2638 h 2754"/>
                        <a:gd name="T24" fmla="*/ 3444 w 3456"/>
                        <a:gd name="T25" fmla="*/ 2665 h 2754"/>
                        <a:gd name="T26" fmla="*/ 3432 w 3456"/>
                        <a:gd name="T27" fmla="*/ 2691 h 2754"/>
                        <a:gd name="T28" fmla="*/ 3414 w 3456"/>
                        <a:gd name="T29" fmla="*/ 2712 h 2754"/>
                        <a:gd name="T30" fmla="*/ 3392 w 3456"/>
                        <a:gd name="T31" fmla="*/ 2730 h 2754"/>
                        <a:gd name="T32" fmla="*/ 3368 w 3456"/>
                        <a:gd name="T33" fmla="*/ 2742 h 2754"/>
                        <a:gd name="T34" fmla="*/ 3341 w 3456"/>
                        <a:gd name="T35" fmla="*/ 2751 h 2754"/>
                        <a:gd name="T36" fmla="*/ 3313 w 3456"/>
                        <a:gd name="T37" fmla="*/ 2754 h 2754"/>
                        <a:gd name="T38" fmla="*/ 145 w 3456"/>
                        <a:gd name="T39" fmla="*/ 2754 h 2754"/>
                        <a:gd name="T40" fmla="*/ 115 w 3456"/>
                        <a:gd name="T41" fmla="*/ 2751 h 2754"/>
                        <a:gd name="T42" fmla="*/ 88 w 3456"/>
                        <a:gd name="T43" fmla="*/ 2742 h 2754"/>
                        <a:gd name="T44" fmla="*/ 64 w 3456"/>
                        <a:gd name="T45" fmla="*/ 2730 h 2754"/>
                        <a:gd name="T46" fmla="*/ 42 w 3456"/>
                        <a:gd name="T47" fmla="*/ 2712 h 2754"/>
                        <a:gd name="T48" fmla="*/ 24 w 3456"/>
                        <a:gd name="T49" fmla="*/ 2691 h 2754"/>
                        <a:gd name="T50" fmla="*/ 12 w 3456"/>
                        <a:gd name="T51" fmla="*/ 2665 h 2754"/>
                        <a:gd name="T52" fmla="*/ 3 w 3456"/>
                        <a:gd name="T53" fmla="*/ 2638 h 2754"/>
                        <a:gd name="T54" fmla="*/ 0 w 3456"/>
                        <a:gd name="T55" fmla="*/ 2610 h 2754"/>
                        <a:gd name="T56" fmla="*/ 0 w 3456"/>
                        <a:gd name="T57" fmla="*/ 144 h 2754"/>
                        <a:gd name="T58" fmla="*/ 3 w 3456"/>
                        <a:gd name="T59" fmla="*/ 116 h 2754"/>
                        <a:gd name="T60" fmla="*/ 12 w 3456"/>
                        <a:gd name="T61" fmla="*/ 89 h 2754"/>
                        <a:gd name="T62" fmla="*/ 24 w 3456"/>
                        <a:gd name="T63" fmla="*/ 63 h 2754"/>
                        <a:gd name="T64" fmla="*/ 42 w 3456"/>
                        <a:gd name="T65" fmla="*/ 42 h 2754"/>
                        <a:gd name="T66" fmla="*/ 64 w 3456"/>
                        <a:gd name="T67" fmla="*/ 24 h 2754"/>
                        <a:gd name="T68" fmla="*/ 88 w 3456"/>
                        <a:gd name="T69" fmla="*/ 12 h 2754"/>
                        <a:gd name="T70" fmla="*/ 115 w 3456"/>
                        <a:gd name="T71" fmla="*/ 3 h 2754"/>
                        <a:gd name="T72" fmla="*/ 145 w 3456"/>
                        <a:gd name="T73" fmla="*/ 0 h 2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56" h="2754">
                          <a:moveTo>
                            <a:pt x="145" y="0"/>
                          </a:moveTo>
                          <a:lnTo>
                            <a:pt x="3313" y="0"/>
                          </a:lnTo>
                          <a:lnTo>
                            <a:pt x="3341" y="3"/>
                          </a:lnTo>
                          <a:lnTo>
                            <a:pt x="3368" y="12"/>
                          </a:lnTo>
                          <a:lnTo>
                            <a:pt x="3392" y="24"/>
                          </a:lnTo>
                          <a:lnTo>
                            <a:pt x="3414" y="42"/>
                          </a:lnTo>
                          <a:lnTo>
                            <a:pt x="3432" y="63"/>
                          </a:lnTo>
                          <a:lnTo>
                            <a:pt x="3444" y="89"/>
                          </a:lnTo>
                          <a:lnTo>
                            <a:pt x="3453" y="116"/>
                          </a:lnTo>
                          <a:lnTo>
                            <a:pt x="3456" y="144"/>
                          </a:lnTo>
                          <a:lnTo>
                            <a:pt x="3456" y="2610"/>
                          </a:lnTo>
                          <a:lnTo>
                            <a:pt x="3453" y="2638"/>
                          </a:lnTo>
                          <a:lnTo>
                            <a:pt x="3444" y="2665"/>
                          </a:lnTo>
                          <a:lnTo>
                            <a:pt x="3432" y="2691"/>
                          </a:lnTo>
                          <a:lnTo>
                            <a:pt x="3414" y="2712"/>
                          </a:lnTo>
                          <a:lnTo>
                            <a:pt x="3392" y="2730"/>
                          </a:lnTo>
                          <a:lnTo>
                            <a:pt x="3368" y="2742"/>
                          </a:lnTo>
                          <a:lnTo>
                            <a:pt x="3341" y="2751"/>
                          </a:lnTo>
                          <a:lnTo>
                            <a:pt x="3313" y="2754"/>
                          </a:lnTo>
                          <a:lnTo>
                            <a:pt x="145" y="2754"/>
                          </a:lnTo>
                          <a:lnTo>
                            <a:pt x="115" y="2751"/>
                          </a:lnTo>
                          <a:lnTo>
                            <a:pt x="88" y="2742"/>
                          </a:lnTo>
                          <a:lnTo>
                            <a:pt x="64" y="2730"/>
                          </a:lnTo>
                          <a:lnTo>
                            <a:pt x="42" y="2712"/>
                          </a:lnTo>
                          <a:lnTo>
                            <a:pt x="24" y="2691"/>
                          </a:lnTo>
                          <a:lnTo>
                            <a:pt x="12" y="2665"/>
                          </a:lnTo>
                          <a:lnTo>
                            <a:pt x="3" y="2638"/>
                          </a:lnTo>
                          <a:lnTo>
                            <a:pt x="0" y="2610"/>
                          </a:lnTo>
                          <a:lnTo>
                            <a:pt x="0" y="144"/>
                          </a:lnTo>
                          <a:lnTo>
                            <a:pt x="3" y="116"/>
                          </a:lnTo>
                          <a:lnTo>
                            <a:pt x="12" y="89"/>
                          </a:lnTo>
                          <a:lnTo>
                            <a:pt x="24" y="63"/>
                          </a:lnTo>
                          <a:lnTo>
                            <a:pt x="42" y="42"/>
                          </a:lnTo>
                          <a:lnTo>
                            <a:pt x="64" y="24"/>
                          </a:lnTo>
                          <a:lnTo>
                            <a:pt x="88" y="12"/>
                          </a:lnTo>
                          <a:lnTo>
                            <a:pt x="115" y="3"/>
                          </a:lnTo>
                          <a:lnTo>
                            <a:pt x="145" y="0"/>
                          </a:lnTo>
                          <a:close/>
                        </a:path>
                      </a:pathLst>
                    </a:custGeom>
                    <a:gradFill flip="none" rotWithShape="1">
                      <a:gsLst>
                        <a:gs pos="0">
                          <a:srgbClr val="3E9DCE"/>
                        </a:gs>
                        <a:gs pos="100000">
                          <a:srgbClr val="74C3E4"/>
                        </a:gs>
                      </a:gsLst>
                      <a:lin ang="189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AutoShape 3"/>
                    <p:cNvSpPr>
                      <a:spLocks noChangeAspect="1" noChangeArrowheads="1" noTextEdit="1"/>
                    </p:cNvSpPr>
                    <p:nvPr/>
                  </p:nvSpPr>
                  <p:spPr bwMode="auto">
                    <a:xfrm>
                      <a:off x="9866643" y="-760778"/>
                      <a:ext cx="817599" cy="65152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Rectangle 5"/>
                    <p:cNvSpPr>
                      <a:spLocks noChangeArrowheads="1"/>
                    </p:cNvSpPr>
                    <p:nvPr/>
                  </p:nvSpPr>
                  <p:spPr bwMode="auto">
                    <a:xfrm>
                      <a:off x="9866643" y="-760778"/>
                      <a:ext cx="817599" cy="651524"/>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7"/>
                    <p:cNvSpPr>
                      <a:spLocks/>
                    </p:cNvSpPr>
                    <p:nvPr/>
                  </p:nvSpPr>
                  <p:spPr bwMode="auto">
                    <a:xfrm>
                      <a:off x="10019943" y="-635158"/>
                      <a:ext cx="510999" cy="325763"/>
                    </a:xfrm>
                    <a:custGeom>
                      <a:avLst/>
                      <a:gdLst>
                        <a:gd name="T0" fmla="*/ 1605 w 2160"/>
                        <a:gd name="T1" fmla="*/ 0 h 1370"/>
                        <a:gd name="T2" fmla="*/ 1900 w 2160"/>
                        <a:gd name="T3" fmla="*/ 1041 h 1370"/>
                        <a:gd name="T4" fmla="*/ 2160 w 2160"/>
                        <a:gd name="T5" fmla="*/ 674 h 1370"/>
                        <a:gd name="T6" fmla="*/ 2160 w 2160"/>
                        <a:gd name="T7" fmla="*/ 924 h 1370"/>
                        <a:gd name="T8" fmla="*/ 1843 w 2160"/>
                        <a:gd name="T9" fmla="*/ 1370 h 1370"/>
                        <a:gd name="T10" fmla="*/ 1564 w 2160"/>
                        <a:gd name="T11" fmla="*/ 382 h 1370"/>
                        <a:gd name="T12" fmla="*/ 1102 w 2160"/>
                        <a:gd name="T13" fmla="*/ 1246 h 1370"/>
                        <a:gd name="T14" fmla="*/ 660 w 2160"/>
                        <a:gd name="T15" fmla="*/ 875 h 1370"/>
                        <a:gd name="T16" fmla="*/ 322 w 2160"/>
                        <a:gd name="T17" fmla="*/ 1330 h 1370"/>
                        <a:gd name="T18" fmla="*/ 0 w 2160"/>
                        <a:gd name="T19" fmla="*/ 859 h 1370"/>
                        <a:gd name="T20" fmla="*/ 0 w 2160"/>
                        <a:gd name="T21" fmla="*/ 603 h 1370"/>
                        <a:gd name="T22" fmla="*/ 327 w 2160"/>
                        <a:gd name="T23" fmla="*/ 1081 h 1370"/>
                        <a:gd name="T24" fmla="*/ 636 w 2160"/>
                        <a:gd name="T25" fmla="*/ 666 h 1370"/>
                        <a:gd name="T26" fmla="*/ 1058 w 2160"/>
                        <a:gd name="T27" fmla="*/ 1020 h 1370"/>
                        <a:gd name="T28" fmla="*/ 1605 w 2160"/>
                        <a:gd name="T29" fmla="*/ 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0" h="1370">
                          <a:moveTo>
                            <a:pt x="1605" y="0"/>
                          </a:moveTo>
                          <a:lnTo>
                            <a:pt x="1900" y="1041"/>
                          </a:lnTo>
                          <a:lnTo>
                            <a:pt x="2160" y="674"/>
                          </a:lnTo>
                          <a:lnTo>
                            <a:pt x="2160" y="924"/>
                          </a:lnTo>
                          <a:lnTo>
                            <a:pt x="1843" y="1370"/>
                          </a:lnTo>
                          <a:lnTo>
                            <a:pt x="1564" y="382"/>
                          </a:lnTo>
                          <a:lnTo>
                            <a:pt x="1102" y="1246"/>
                          </a:lnTo>
                          <a:lnTo>
                            <a:pt x="660" y="875"/>
                          </a:lnTo>
                          <a:lnTo>
                            <a:pt x="322" y="1330"/>
                          </a:lnTo>
                          <a:lnTo>
                            <a:pt x="0" y="859"/>
                          </a:lnTo>
                          <a:lnTo>
                            <a:pt x="0" y="603"/>
                          </a:lnTo>
                          <a:lnTo>
                            <a:pt x="327" y="1081"/>
                          </a:lnTo>
                          <a:lnTo>
                            <a:pt x="636" y="666"/>
                          </a:lnTo>
                          <a:lnTo>
                            <a:pt x="1058" y="1020"/>
                          </a:lnTo>
                          <a:lnTo>
                            <a:pt x="1605"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8"/>
                    <p:cNvSpPr>
                      <a:spLocks noEditPoints="1"/>
                    </p:cNvSpPr>
                    <p:nvPr/>
                  </p:nvSpPr>
                  <p:spPr bwMode="auto">
                    <a:xfrm>
                      <a:off x="9900710" y="-726711"/>
                      <a:ext cx="749466" cy="583391"/>
                    </a:xfrm>
                    <a:custGeom>
                      <a:avLst/>
                      <a:gdLst>
                        <a:gd name="T0" fmla="*/ 215 w 3168"/>
                        <a:gd name="T1" fmla="*/ 219 h 2466"/>
                        <a:gd name="T2" fmla="*/ 215 w 3168"/>
                        <a:gd name="T3" fmla="*/ 2248 h 2466"/>
                        <a:gd name="T4" fmla="*/ 2951 w 3168"/>
                        <a:gd name="T5" fmla="*/ 2248 h 2466"/>
                        <a:gd name="T6" fmla="*/ 2951 w 3168"/>
                        <a:gd name="T7" fmla="*/ 219 h 2466"/>
                        <a:gd name="T8" fmla="*/ 215 w 3168"/>
                        <a:gd name="T9" fmla="*/ 219 h 2466"/>
                        <a:gd name="T10" fmla="*/ 0 w 3168"/>
                        <a:gd name="T11" fmla="*/ 0 h 2466"/>
                        <a:gd name="T12" fmla="*/ 3168 w 3168"/>
                        <a:gd name="T13" fmla="*/ 0 h 2466"/>
                        <a:gd name="T14" fmla="*/ 3168 w 3168"/>
                        <a:gd name="T15" fmla="*/ 2466 h 2466"/>
                        <a:gd name="T16" fmla="*/ 0 w 3168"/>
                        <a:gd name="T17" fmla="*/ 2466 h 2466"/>
                        <a:gd name="T18" fmla="*/ 0 w 3168"/>
                        <a:gd name="T19" fmla="*/ 0 h 2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68" h="2466">
                          <a:moveTo>
                            <a:pt x="215" y="219"/>
                          </a:moveTo>
                          <a:lnTo>
                            <a:pt x="215" y="2248"/>
                          </a:lnTo>
                          <a:lnTo>
                            <a:pt x="2951" y="2248"/>
                          </a:lnTo>
                          <a:lnTo>
                            <a:pt x="2951" y="219"/>
                          </a:lnTo>
                          <a:lnTo>
                            <a:pt x="215" y="219"/>
                          </a:lnTo>
                          <a:close/>
                          <a:moveTo>
                            <a:pt x="0" y="0"/>
                          </a:moveTo>
                          <a:lnTo>
                            <a:pt x="3168" y="0"/>
                          </a:lnTo>
                          <a:lnTo>
                            <a:pt x="3168" y="2466"/>
                          </a:lnTo>
                          <a:lnTo>
                            <a:pt x="0" y="2466"/>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6" name="Group 115"/>
                  <p:cNvGrpSpPr/>
                  <p:nvPr/>
                </p:nvGrpSpPr>
                <p:grpSpPr>
                  <a:xfrm>
                    <a:off x="11119768" y="807587"/>
                    <a:ext cx="355916" cy="412728"/>
                    <a:chOff x="8943783" y="-512627"/>
                    <a:chExt cx="685800" cy="685797"/>
                  </a:xfrm>
                </p:grpSpPr>
                <p:sp>
                  <p:nvSpPr>
                    <p:cNvPr id="117" name="Freeform 19"/>
                    <p:cNvSpPr>
                      <a:spLocks/>
                    </p:cNvSpPr>
                    <p:nvPr/>
                  </p:nvSpPr>
                  <p:spPr bwMode="auto">
                    <a:xfrm>
                      <a:off x="8943783" y="-512627"/>
                      <a:ext cx="685800" cy="685797"/>
                    </a:xfrm>
                    <a:custGeom>
                      <a:avLst/>
                      <a:gdLst>
                        <a:gd name="T0" fmla="*/ 1269 w 2362"/>
                        <a:gd name="T1" fmla="*/ 3 h 2362"/>
                        <a:gd name="T2" fmla="*/ 1440 w 2362"/>
                        <a:gd name="T3" fmla="*/ 29 h 2362"/>
                        <a:gd name="T4" fmla="*/ 1601 w 2362"/>
                        <a:gd name="T5" fmla="*/ 77 h 2362"/>
                        <a:gd name="T6" fmla="*/ 1752 w 2362"/>
                        <a:gd name="T7" fmla="*/ 148 h 2362"/>
                        <a:gd name="T8" fmla="*/ 1891 w 2362"/>
                        <a:gd name="T9" fmla="*/ 239 h 2362"/>
                        <a:gd name="T10" fmla="*/ 2016 w 2362"/>
                        <a:gd name="T11" fmla="*/ 346 h 2362"/>
                        <a:gd name="T12" fmla="*/ 2123 w 2362"/>
                        <a:gd name="T13" fmla="*/ 471 h 2362"/>
                        <a:gd name="T14" fmla="*/ 2214 w 2362"/>
                        <a:gd name="T15" fmla="*/ 610 h 2362"/>
                        <a:gd name="T16" fmla="*/ 2285 w 2362"/>
                        <a:gd name="T17" fmla="*/ 761 h 2362"/>
                        <a:gd name="T18" fmla="*/ 2333 w 2362"/>
                        <a:gd name="T19" fmla="*/ 922 h 2362"/>
                        <a:gd name="T20" fmla="*/ 2359 w 2362"/>
                        <a:gd name="T21" fmla="*/ 1093 h 2362"/>
                        <a:gd name="T22" fmla="*/ 2359 w 2362"/>
                        <a:gd name="T23" fmla="*/ 1269 h 2362"/>
                        <a:gd name="T24" fmla="*/ 2333 w 2362"/>
                        <a:gd name="T25" fmla="*/ 1440 h 2362"/>
                        <a:gd name="T26" fmla="*/ 2285 w 2362"/>
                        <a:gd name="T27" fmla="*/ 1601 h 2362"/>
                        <a:gd name="T28" fmla="*/ 2214 w 2362"/>
                        <a:gd name="T29" fmla="*/ 1752 h 2362"/>
                        <a:gd name="T30" fmla="*/ 2123 w 2362"/>
                        <a:gd name="T31" fmla="*/ 1891 h 2362"/>
                        <a:gd name="T32" fmla="*/ 2016 w 2362"/>
                        <a:gd name="T33" fmla="*/ 2016 h 2362"/>
                        <a:gd name="T34" fmla="*/ 1891 w 2362"/>
                        <a:gd name="T35" fmla="*/ 2123 h 2362"/>
                        <a:gd name="T36" fmla="*/ 1752 w 2362"/>
                        <a:gd name="T37" fmla="*/ 2214 h 2362"/>
                        <a:gd name="T38" fmla="*/ 1601 w 2362"/>
                        <a:gd name="T39" fmla="*/ 2285 h 2362"/>
                        <a:gd name="T40" fmla="*/ 1440 w 2362"/>
                        <a:gd name="T41" fmla="*/ 2333 h 2362"/>
                        <a:gd name="T42" fmla="*/ 1269 w 2362"/>
                        <a:gd name="T43" fmla="*/ 2359 h 2362"/>
                        <a:gd name="T44" fmla="*/ 1093 w 2362"/>
                        <a:gd name="T45" fmla="*/ 2359 h 2362"/>
                        <a:gd name="T46" fmla="*/ 922 w 2362"/>
                        <a:gd name="T47" fmla="*/ 2333 h 2362"/>
                        <a:gd name="T48" fmla="*/ 761 w 2362"/>
                        <a:gd name="T49" fmla="*/ 2285 h 2362"/>
                        <a:gd name="T50" fmla="*/ 610 w 2362"/>
                        <a:gd name="T51" fmla="*/ 2214 h 2362"/>
                        <a:gd name="T52" fmla="*/ 471 w 2362"/>
                        <a:gd name="T53" fmla="*/ 2123 h 2362"/>
                        <a:gd name="T54" fmla="*/ 346 w 2362"/>
                        <a:gd name="T55" fmla="*/ 2016 h 2362"/>
                        <a:gd name="T56" fmla="*/ 239 w 2362"/>
                        <a:gd name="T57" fmla="*/ 1891 h 2362"/>
                        <a:gd name="T58" fmla="*/ 148 w 2362"/>
                        <a:gd name="T59" fmla="*/ 1752 h 2362"/>
                        <a:gd name="T60" fmla="*/ 77 w 2362"/>
                        <a:gd name="T61" fmla="*/ 1601 h 2362"/>
                        <a:gd name="T62" fmla="*/ 29 w 2362"/>
                        <a:gd name="T63" fmla="*/ 1440 h 2362"/>
                        <a:gd name="T64" fmla="*/ 3 w 2362"/>
                        <a:gd name="T65" fmla="*/ 1269 h 2362"/>
                        <a:gd name="T66" fmla="*/ 3 w 2362"/>
                        <a:gd name="T67" fmla="*/ 1093 h 2362"/>
                        <a:gd name="T68" fmla="*/ 29 w 2362"/>
                        <a:gd name="T69" fmla="*/ 922 h 2362"/>
                        <a:gd name="T70" fmla="*/ 77 w 2362"/>
                        <a:gd name="T71" fmla="*/ 761 h 2362"/>
                        <a:gd name="T72" fmla="*/ 148 w 2362"/>
                        <a:gd name="T73" fmla="*/ 610 h 2362"/>
                        <a:gd name="T74" fmla="*/ 239 w 2362"/>
                        <a:gd name="T75" fmla="*/ 471 h 2362"/>
                        <a:gd name="T76" fmla="*/ 346 w 2362"/>
                        <a:gd name="T77" fmla="*/ 346 h 2362"/>
                        <a:gd name="T78" fmla="*/ 471 w 2362"/>
                        <a:gd name="T79" fmla="*/ 239 h 2362"/>
                        <a:gd name="T80" fmla="*/ 610 w 2362"/>
                        <a:gd name="T81" fmla="*/ 148 h 2362"/>
                        <a:gd name="T82" fmla="*/ 761 w 2362"/>
                        <a:gd name="T83" fmla="*/ 77 h 2362"/>
                        <a:gd name="T84" fmla="*/ 922 w 2362"/>
                        <a:gd name="T85" fmla="*/ 29 h 2362"/>
                        <a:gd name="T86" fmla="*/ 1093 w 2362"/>
                        <a:gd name="T87" fmla="*/ 3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62" h="2362">
                          <a:moveTo>
                            <a:pt x="1181" y="0"/>
                          </a:moveTo>
                          <a:lnTo>
                            <a:pt x="1269" y="3"/>
                          </a:lnTo>
                          <a:lnTo>
                            <a:pt x="1355" y="13"/>
                          </a:lnTo>
                          <a:lnTo>
                            <a:pt x="1440" y="29"/>
                          </a:lnTo>
                          <a:lnTo>
                            <a:pt x="1521" y="51"/>
                          </a:lnTo>
                          <a:lnTo>
                            <a:pt x="1601" y="77"/>
                          </a:lnTo>
                          <a:lnTo>
                            <a:pt x="1679" y="110"/>
                          </a:lnTo>
                          <a:lnTo>
                            <a:pt x="1752" y="148"/>
                          </a:lnTo>
                          <a:lnTo>
                            <a:pt x="1823" y="191"/>
                          </a:lnTo>
                          <a:lnTo>
                            <a:pt x="1891" y="239"/>
                          </a:lnTo>
                          <a:lnTo>
                            <a:pt x="1955" y="290"/>
                          </a:lnTo>
                          <a:lnTo>
                            <a:pt x="2016" y="346"/>
                          </a:lnTo>
                          <a:lnTo>
                            <a:pt x="2072" y="407"/>
                          </a:lnTo>
                          <a:lnTo>
                            <a:pt x="2123" y="471"/>
                          </a:lnTo>
                          <a:lnTo>
                            <a:pt x="2171" y="539"/>
                          </a:lnTo>
                          <a:lnTo>
                            <a:pt x="2214" y="610"/>
                          </a:lnTo>
                          <a:lnTo>
                            <a:pt x="2252" y="683"/>
                          </a:lnTo>
                          <a:lnTo>
                            <a:pt x="2285" y="761"/>
                          </a:lnTo>
                          <a:lnTo>
                            <a:pt x="2311" y="841"/>
                          </a:lnTo>
                          <a:lnTo>
                            <a:pt x="2333" y="922"/>
                          </a:lnTo>
                          <a:lnTo>
                            <a:pt x="2349" y="1007"/>
                          </a:lnTo>
                          <a:lnTo>
                            <a:pt x="2359" y="1093"/>
                          </a:lnTo>
                          <a:lnTo>
                            <a:pt x="2362" y="1181"/>
                          </a:lnTo>
                          <a:lnTo>
                            <a:pt x="2359" y="1269"/>
                          </a:lnTo>
                          <a:lnTo>
                            <a:pt x="2349" y="1355"/>
                          </a:lnTo>
                          <a:lnTo>
                            <a:pt x="2333" y="1440"/>
                          </a:lnTo>
                          <a:lnTo>
                            <a:pt x="2311" y="1521"/>
                          </a:lnTo>
                          <a:lnTo>
                            <a:pt x="2285" y="1601"/>
                          </a:lnTo>
                          <a:lnTo>
                            <a:pt x="2252" y="1679"/>
                          </a:lnTo>
                          <a:lnTo>
                            <a:pt x="2214" y="1752"/>
                          </a:lnTo>
                          <a:lnTo>
                            <a:pt x="2171" y="1823"/>
                          </a:lnTo>
                          <a:lnTo>
                            <a:pt x="2123" y="1891"/>
                          </a:lnTo>
                          <a:lnTo>
                            <a:pt x="2072" y="1955"/>
                          </a:lnTo>
                          <a:lnTo>
                            <a:pt x="2016" y="2016"/>
                          </a:lnTo>
                          <a:lnTo>
                            <a:pt x="1955" y="2072"/>
                          </a:lnTo>
                          <a:lnTo>
                            <a:pt x="1891" y="2123"/>
                          </a:lnTo>
                          <a:lnTo>
                            <a:pt x="1823" y="2171"/>
                          </a:lnTo>
                          <a:lnTo>
                            <a:pt x="1752" y="2214"/>
                          </a:lnTo>
                          <a:lnTo>
                            <a:pt x="1679" y="2252"/>
                          </a:lnTo>
                          <a:lnTo>
                            <a:pt x="1601" y="2285"/>
                          </a:lnTo>
                          <a:lnTo>
                            <a:pt x="1521" y="2311"/>
                          </a:lnTo>
                          <a:lnTo>
                            <a:pt x="1440" y="2333"/>
                          </a:lnTo>
                          <a:lnTo>
                            <a:pt x="1355" y="2349"/>
                          </a:lnTo>
                          <a:lnTo>
                            <a:pt x="1269" y="2359"/>
                          </a:lnTo>
                          <a:lnTo>
                            <a:pt x="1181" y="2362"/>
                          </a:lnTo>
                          <a:lnTo>
                            <a:pt x="1093" y="2359"/>
                          </a:lnTo>
                          <a:lnTo>
                            <a:pt x="1007" y="2349"/>
                          </a:lnTo>
                          <a:lnTo>
                            <a:pt x="922" y="2333"/>
                          </a:lnTo>
                          <a:lnTo>
                            <a:pt x="841" y="2311"/>
                          </a:lnTo>
                          <a:lnTo>
                            <a:pt x="761" y="2285"/>
                          </a:lnTo>
                          <a:lnTo>
                            <a:pt x="683" y="2252"/>
                          </a:lnTo>
                          <a:lnTo>
                            <a:pt x="610" y="2214"/>
                          </a:lnTo>
                          <a:lnTo>
                            <a:pt x="539" y="2171"/>
                          </a:lnTo>
                          <a:lnTo>
                            <a:pt x="471" y="2123"/>
                          </a:lnTo>
                          <a:lnTo>
                            <a:pt x="407" y="2072"/>
                          </a:lnTo>
                          <a:lnTo>
                            <a:pt x="346" y="2016"/>
                          </a:lnTo>
                          <a:lnTo>
                            <a:pt x="290" y="1955"/>
                          </a:lnTo>
                          <a:lnTo>
                            <a:pt x="239" y="1891"/>
                          </a:lnTo>
                          <a:lnTo>
                            <a:pt x="191" y="1823"/>
                          </a:lnTo>
                          <a:lnTo>
                            <a:pt x="148" y="1752"/>
                          </a:lnTo>
                          <a:lnTo>
                            <a:pt x="110" y="1679"/>
                          </a:lnTo>
                          <a:lnTo>
                            <a:pt x="77" y="1601"/>
                          </a:lnTo>
                          <a:lnTo>
                            <a:pt x="51" y="1521"/>
                          </a:lnTo>
                          <a:lnTo>
                            <a:pt x="29" y="1440"/>
                          </a:lnTo>
                          <a:lnTo>
                            <a:pt x="13" y="1355"/>
                          </a:lnTo>
                          <a:lnTo>
                            <a:pt x="3" y="1269"/>
                          </a:lnTo>
                          <a:lnTo>
                            <a:pt x="0" y="1181"/>
                          </a:lnTo>
                          <a:lnTo>
                            <a:pt x="3" y="1093"/>
                          </a:lnTo>
                          <a:lnTo>
                            <a:pt x="13" y="1007"/>
                          </a:lnTo>
                          <a:lnTo>
                            <a:pt x="29" y="922"/>
                          </a:lnTo>
                          <a:lnTo>
                            <a:pt x="51" y="841"/>
                          </a:lnTo>
                          <a:lnTo>
                            <a:pt x="77" y="761"/>
                          </a:lnTo>
                          <a:lnTo>
                            <a:pt x="110" y="683"/>
                          </a:lnTo>
                          <a:lnTo>
                            <a:pt x="148" y="610"/>
                          </a:lnTo>
                          <a:lnTo>
                            <a:pt x="191" y="539"/>
                          </a:lnTo>
                          <a:lnTo>
                            <a:pt x="239" y="471"/>
                          </a:lnTo>
                          <a:lnTo>
                            <a:pt x="290" y="407"/>
                          </a:lnTo>
                          <a:lnTo>
                            <a:pt x="346" y="346"/>
                          </a:lnTo>
                          <a:lnTo>
                            <a:pt x="407" y="290"/>
                          </a:lnTo>
                          <a:lnTo>
                            <a:pt x="471" y="239"/>
                          </a:lnTo>
                          <a:lnTo>
                            <a:pt x="539" y="191"/>
                          </a:lnTo>
                          <a:lnTo>
                            <a:pt x="610" y="148"/>
                          </a:lnTo>
                          <a:lnTo>
                            <a:pt x="683" y="110"/>
                          </a:lnTo>
                          <a:lnTo>
                            <a:pt x="761" y="77"/>
                          </a:lnTo>
                          <a:lnTo>
                            <a:pt x="841" y="51"/>
                          </a:lnTo>
                          <a:lnTo>
                            <a:pt x="922" y="29"/>
                          </a:lnTo>
                          <a:lnTo>
                            <a:pt x="1007" y="13"/>
                          </a:lnTo>
                          <a:lnTo>
                            <a:pt x="1093" y="3"/>
                          </a:lnTo>
                          <a:lnTo>
                            <a:pt x="1181" y="0"/>
                          </a:lnTo>
                          <a:close/>
                        </a:path>
                      </a:pathLst>
                    </a:custGeom>
                    <a:gradFill flip="none" rotWithShape="1">
                      <a:gsLst>
                        <a:gs pos="100000">
                          <a:srgbClr val="80D5F1"/>
                        </a:gs>
                        <a:gs pos="0">
                          <a:srgbClr val="3E9DCE"/>
                        </a:gs>
                      </a:gsLst>
                      <a:lin ang="189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20"/>
                    <p:cNvSpPr>
                      <a:spLocks noEditPoints="1"/>
                    </p:cNvSpPr>
                    <p:nvPr/>
                  </p:nvSpPr>
                  <p:spPr bwMode="auto">
                    <a:xfrm>
                      <a:off x="8982566" y="-473841"/>
                      <a:ext cx="608227" cy="608224"/>
                    </a:xfrm>
                    <a:custGeom>
                      <a:avLst/>
                      <a:gdLst>
                        <a:gd name="T0" fmla="*/ 915 w 2136"/>
                        <a:gd name="T1" fmla="*/ 182 h 2136"/>
                        <a:gd name="T2" fmla="*/ 701 w 2136"/>
                        <a:gd name="T3" fmla="*/ 246 h 2136"/>
                        <a:gd name="T4" fmla="*/ 513 w 2136"/>
                        <a:gd name="T5" fmla="*/ 360 h 2136"/>
                        <a:gd name="T6" fmla="*/ 360 w 2136"/>
                        <a:gd name="T7" fmla="*/ 513 h 2136"/>
                        <a:gd name="T8" fmla="*/ 246 w 2136"/>
                        <a:gd name="T9" fmla="*/ 701 h 2136"/>
                        <a:gd name="T10" fmla="*/ 182 w 2136"/>
                        <a:gd name="T11" fmla="*/ 915 h 2136"/>
                        <a:gd name="T12" fmla="*/ 172 w 2136"/>
                        <a:gd name="T13" fmla="*/ 1145 h 2136"/>
                        <a:gd name="T14" fmla="*/ 219 w 2136"/>
                        <a:gd name="T15" fmla="*/ 1366 h 2136"/>
                        <a:gd name="T16" fmla="*/ 317 w 2136"/>
                        <a:gd name="T17" fmla="*/ 1563 h 2136"/>
                        <a:gd name="T18" fmla="*/ 458 w 2136"/>
                        <a:gd name="T19" fmla="*/ 1729 h 2136"/>
                        <a:gd name="T20" fmla="*/ 636 w 2136"/>
                        <a:gd name="T21" fmla="*/ 1857 h 2136"/>
                        <a:gd name="T22" fmla="*/ 841 w 2136"/>
                        <a:gd name="T23" fmla="*/ 1938 h 2136"/>
                        <a:gd name="T24" fmla="*/ 1068 w 2136"/>
                        <a:gd name="T25" fmla="*/ 1968 h 2136"/>
                        <a:gd name="T26" fmla="*/ 1295 w 2136"/>
                        <a:gd name="T27" fmla="*/ 1938 h 2136"/>
                        <a:gd name="T28" fmla="*/ 1500 w 2136"/>
                        <a:gd name="T29" fmla="*/ 1857 h 2136"/>
                        <a:gd name="T30" fmla="*/ 1678 w 2136"/>
                        <a:gd name="T31" fmla="*/ 1729 h 2136"/>
                        <a:gd name="T32" fmla="*/ 1819 w 2136"/>
                        <a:gd name="T33" fmla="*/ 1563 h 2136"/>
                        <a:gd name="T34" fmla="*/ 1917 w 2136"/>
                        <a:gd name="T35" fmla="*/ 1366 h 2136"/>
                        <a:gd name="T36" fmla="*/ 1964 w 2136"/>
                        <a:gd name="T37" fmla="*/ 1145 h 2136"/>
                        <a:gd name="T38" fmla="*/ 1954 w 2136"/>
                        <a:gd name="T39" fmla="*/ 915 h 2136"/>
                        <a:gd name="T40" fmla="*/ 1890 w 2136"/>
                        <a:gd name="T41" fmla="*/ 701 h 2136"/>
                        <a:gd name="T42" fmla="*/ 1776 w 2136"/>
                        <a:gd name="T43" fmla="*/ 513 h 2136"/>
                        <a:gd name="T44" fmla="*/ 1623 w 2136"/>
                        <a:gd name="T45" fmla="*/ 360 h 2136"/>
                        <a:gd name="T46" fmla="*/ 1435 w 2136"/>
                        <a:gd name="T47" fmla="*/ 246 h 2136"/>
                        <a:gd name="T48" fmla="*/ 1221 w 2136"/>
                        <a:gd name="T49" fmla="*/ 182 h 2136"/>
                        <a:gd name="T50" fmla="*/ 1068 w 2136"/>
                        <a:gd name="T51" fmla="*/ 0 h 2136"/>
                        <a:gd name="T52" fmla="*/ 1313 w 2136"/>
                        <a:gd name="T53" fmla="*/ 27 h 2136"/>
                        <a:gd name="T54" fmla="*/ 1538 w 2136"/>
                        <a:gd name="T55" fmla="*/ 108 h 2136"/>
                        <a:gd name="T56" fmla="*/ 1737 w 2136"/>
                        <a:gd name="T57" fmla="*/ 235 h 2136"/>
                        <a:gd name="T58" fmla="*/ 1901 w 2136"/>
                        <a:gd name="T59" fmla="*/ 399 h 2136"/>
                        <a:gd name="T60" fmla="*/ 2028 w 2136"/>
                        <a:gd name="T61" fmla="*/ 598 h 2136"/>
                        <a:gd name="T62" fmla="*/ 2109 w 2136"/>
                        <a:gd name="T63" fmla="*/ 823 h 2136"/>
                        <a:gd name="T64" fmla="*/ 2136 w 2136"/>
                        <a:gd name="T65" fmla="*/ 1068 h 2136"/>
                        <a:gd name="T66" fmla="*/ 2109 w 2136"/>
                        <a:gd name="T67" fmla="*/ 1313 h 2136"/>
                        <a:gd name="T68" fmla="*/ 2028 w 2136"/>
                        <a:gd name="T69" fmla="*/ 1538 h 2136"/>
                        <a:gd name="T70" fmla="*/ 1901 w 2136"/>
                        <a:gd name="T71" fmla="*/ 1737 h 2136"/>
                        <a:gd name="T72" fmla="*/ 1737 w 2136"/>
                        <a:gd name="T73" fmla="*/ 1901 h 2136"/>
                        <a:gd name="T74" fmla="*/ 1538 w 2136"/>
                        <a:gd name="T75" fmla="*/ 2028 h 2136"/>
                        <a:gd name="T76" fmla="*/ 1313 w 2136"/>
                        <a:gd name="T77" fmla="*/ 2109 h 2136"/>
                        <a:gd name="T78" fmla="*/ 1068 w 2136"/>
                        <a:gd name="T79" fmla="*/ 2136 h 2136"/>
                        <a:gd name="T80" fmla="*/ 823 w 2136"/>
                        <a:gd name="T81" fmla="*/ 2109 h 2136"/>
                        <a:gd name="T82" fmla="*/ 598 w 2136"/>
                        <a:gd name="T83" fmla="*/ 2028 h 2136"/>
                        <a:gd name="T84" fmla="*/ 399 w 2136"/>
                        <a:gd name="T85" fmla="*/ 1901 h 2136"/>
                        <a:gd name="T86" fmla="*/ 235 w 2136"/>
                        <a:gd name="T87" fmla="*/ 1737 h 2136"/>
                        <a:gd name="T88" fmla="*/ 108 w 2136"/>
                        <a:gd name="T89" fmla="*/ 1538 h 2136"/>
                        <a:gd name="T90" fmla="*/ 27 w 2136"/>
                        <a:gd name="T91" fmla="*/ 1313 h 2136"/>
                        <a:gd name="T92" fmla="*/ 0 w 2136"/>
                        <a:gd name="T93" fmla="*/ 1068 h 2136"/>
                        <a:gd name="T94" fmla="*/ 27 w 2136"/>
                        <a:gd name="T95" fmla="*/ 823 h 2136"/>
                        <a:gd name="T96" fmla="*/ 108 w 2136"/>
                        <a:gd name="T97" fmla="*/ 598 h 2136"/>
                        <a:gd name="T98" fmla="*/ 235 w 2136"/>
                        <a:gd name="T99" fmla="*/ 399 h 2136"/>
                        <a:gd name="T100" fmla="*/ 399 w 2136"/>
                        <a:gd name="T101" fmla="*/ 235 h 2136"/>
                        <a:gd name="T102" fmla="*/ 598 w 2136"/>
                        <a:gd name="T103" fmla="*/ 108 h 2136"/>
                        <a:gd name="T104" fmla="*/ 823 w 2136"/>
                        <a:gd name="T105" fmla="*/ 27 h 2136"/>
                        <a:gd name="T106" fmla="*/ 1068 w 2136"/>
                        <a:gd name="T107"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36" h="2136">
                          <a:moveTo>
                            <a:pt x="1068" y="168"/>
                          </a:moveTo>
                          <a:lnTo>
                            <a:pt x="991" y="172"/>
                          </a:lnTo>
                          <a:lnTo>
                            <a:pt x="915" y="182"/>
                          </a:lnTo>
                          <a:lnTo>
                            <a:pt x="841" y="198"/>
                          </a:lnTo>
                          <a:lnTo>
                            <a:pt x="770" y="219"/>
                          </a:lnTo>
                          <a:lnTo>
                            <a:pt x="701" y="246"/>
                          </a:lnTo>
                          <a:lnTo>
                            <a:pt x="636" y="279"/>
                          </a:lnTo>
                          <a:lnTo>
                            <a:pt x="573" y="317"/>
                          </a:lnTo>
                          <a:lnTo>
                            <a:pt x="513" y="360"/>
                          </a:lnTo>
                          <a:lnTo>
                            <a:pt x="458" y="407"/>
                          </a:lnTo>
                          <a:lnTo>
                            <a:pt x="407" y="458"/>
                          </a:lnTo>
                          <a:lnTo>
                            <a:pt x="360" y="513"/>
                          </a:lnTo>
                          <a:lnTo>
                            <a:pt x="317" y="573"/>
                          </a:lnTo>
                          <a:lnTo>
                            <a:pt x="279" y="636"/>
                          </a:lnTo>
                          <a:lnTo>
                            <a:pt x="246" y="701"/>
                          </a:lnTo>
                          <a:lnTo>
                            <a:pt x="219" y="770"/>
                          </a:lnTo>
                          <a:lnTo>
                            <a:pt x="198" y="841"/>
                          </a:lnTo>
                          <a:lnTo>
                            <a:pt x="182" y="915"/>
                          </a:lnTo>
                          <a:lnTo>
                            <a:pt x="172" y="991"/>
                          </a:lnTo>
                          <a:lnTo>
                            <a:pt x="168" y="1068"/>
                          </a:lnTo>
                          <a:lnTo>
                            <a:pt x="172" y="1145"/>
                          </a:lnTo>
                          <a:lnTo>
                            <a:pt x="182" y="1221"/>
                          </a:lnTo>
                          <a:lnTo>
                            <a:pt x="198" y="1295"/>
                          </a:lnTo>
                          <a:lnTo>
                            <a:pt x="219" y="1366"/>
                          </a:lnTo>
                          <a:lnTo>
                            <a:pt x="246" y="1435"/>
                          </a:lnTo>
                          <a:lnTo>
                            <a:pt x="279" y="1500"/>
                          </a:lnTo>
                          <a:lnTo>
                            <a:pt x="317" y="1563"/>
                          </a:lnTo>
                          <a:lnTo>
                            <a:pt x="360" y="1623"/>
                          </a:lnTo>
                          <a:lnTo>
                            <a:pt x="407" y="1678"/>
                          </a:lnTo>
                          <a:lnTo>
                            <a:pt x="458" y="1729"/>
                          </a:lnTo>
                          <a:lnTo>
                            <a:pt x="513" y="1776"/>
                          </a:lnTo>
                          <a:lnTo>
                            <a:pt x="573" y="1819"/>
                          </a:lnTo>
                          <a:lnTo>
                            <a:pt x="636" y="1857"/>
                          </a:lnTo>
                          <a:lnTo>
                            <a:pt x="701" y="1890"/>
                          </a:lnTo>
                          <a:lnTo>
                            <a:pt x="770" y="1917"/>
                          </a:lnTo>
                          <a:lnTo>
                            <a:pt x="841" y="1938"/>
                          </a:lnTo>
                          <a:lnTo>
                            <a:pt x="915" y="1954"/>
                          </a:lnTo>
                          <a:lnTo>
                            <a:pt x="991" y="1964"/>
                          </a:lnTo>
                          <a:lnTo>
                            <a:pt x="1068" y="1968"/>
                          </a:lnTo>
                          <a:lnTo>
                            <a:pt x="1145" y="1964"/>
                          </a:lnTo>
                          <a:lnTo>
                            <a:pt x="1221" y="1954"/>
                          </a:lnTo>
                          <a:lnTo>
                            <a:pt x="1295" y="1938"/>
                          </a:lnTo>
                          <a:lnTo>
                            <a:pt x="1366" y="1917"/>
                          </a:lnTo>
                          <a:lnTo>
                            <a:pt x="1435" y="1890"/>
                          </a:lnTo>
                          <a:lnTo>
                            <a:pt x="1500" y="1857"/>
                          </a:lnTo>
                          <a:lnTo>
                            <a:pt x="1563" y="1819"/>
                          </a:lnTo>
                          <a:lnTo>
                            <a:pt x="1623" y="1776"/>
                          </a:lnTo>
                          <a:lnTo>
                            <a:pt x="1678" y="1729"/>
                          </a:lnTo>
                          <a:lnTo>
                            <a:pt x="1729" y="1678"/>
                          </a:lnTo>
                          <a:lnTo>
                            <a:pt x="1776" y="1623"/>
                          </a:lnTo>
                          <a:lnTo>
                            <a:pt x="1819" y="1563"/>
                          </a:lnTo>
                          <a:lnTo>
                            <a:pt x="1857" y="1500"/>
                          </a:lnTo>
                          <a:lnTo>
                            <a:pt x="1890" y="1435"/>
                          </a:lnTo>
                          <a:lnTo>
                            <a:pt x="1917" y="1366"/>
                          </a:lnTo>
                          <a:lnTo>
                            <a:pt x="1938" y="1295"/>
                          </a:lnTo>
                          <a:lnTo>
                            <a:pt x="1954" y="1221"/>
                          </a:lnTo>
                          <a:lnTo>
                            <a:pt x="1964" y="1145"/>
                          </a:lnTo>
                          <a:lnTo>
                            <a:pt x="1968" y="1068"/>
                          </a:lnTo>
                          <a:lnTo>
                            <a:pt x="1964" y="991"/>
                          </a:lnTo>
                          <a:lnTo>
                            <a:pt x="1954" y="915"/>
                          </a:lnTo>
                          <a:lnTo>
                            <a:pt x="1938" y="841"/>
                          </a:lnTo>
                          <a:lnTo>
                            <a:pt x="1917" y="770"/>
                          </a:lnTo>
                          <a:lnTo>
                            <a:pt x="1890" y="701"/>
                          </a:lnTo>
                          <a:lnTo>
                            <a:pt x="1857" y="636"/>
                          </a:lnTo>
                          <a:lnTo>
                            <a:pt x="1819" y="573"/>
                          </a:lnTo>
                          <a:lnTo>
                            <a:pt x="1776" y="513"/>
                          </a:lnTo>
                          <a:lnTo>
                            <a:pt x="1729" y="458"/>
                          </a:lnTo>
                          <a:lnTo>
                            <a:pt x="1678" y="407"/>
                          </a:lnTo>
                          <a:lnTo>
                            <a:pt x="1623" y="360"/>
                          </a:lnTo>
                          <a:lnTo>
                            <a:pt x="1563" y="317"/>
                          </a:lnTo>
                          <a:lnTo>
                            <a:pt x="1500" y="279"/>
                          </a:lnTo>
                          <a:lnTo>
                            <a:pt x="1435" y="246"/>
                          </a:lnTo>
                          <a:lnTo>
                            <a:pt x="1366" y="219"/>
                          </a:lnTo>
                          <a:lnTo>
                            <a:pt x="1295" y="198"/>
                          </a:lnTo>
                          <a:lnTo>
                            <a:pt x="1221" y="182"/>
                          </a:lnTo>
                          <a:lnTo>
                            <a:pt x="1145" y="172"/>
                          </a:lnTo>
                          <a:lnTo>
                            <a:pt x="1068" y="168"/>
                          </a:lnTo>
                          <a:close/>
                          <a:moveTo>
                            <a:pt x="1068" y="0"/>
                          </a:moveTo>
                          <a:lnTo>
                            <a:pt x="1151" y="3"/>
                          </a:lnTo>
                          <a:lnTo>
                            <a:pt x="1233" y="13"/>
                          </a:lnTo>
                          <a:lnTo>
                            <a:pt x="1313" y="27"/>
                          </a:lnTo>
                          <a:lnTo>
                            <a:pt x="1390" y="50"/>
                          </a:lnTo>
                          <a:lnTo>
                            <a:pt x="1465" y="76"/>
                          </a:lnTo>
                          <a:lnTo>
                            <a:pt x="1538" y="108"/>
                          </a:lnTo>
                          <a:lnTo>
                            <a:pt x="1607" y="146"/>
                          </a:lnTo>
                          <a:lnTo>
                            <a:pt x="1673" y="188"/>
                          </a:lnTo>
                          <a:lnTo>
                            <a:pt x="1737" y="235"/>
                          </a:lnTo>
                          <a:lnTo>
                            <a:pt x="1795" y="285"/>
                          </a:lnTo>
                          <a:lnTo>
                            <a:pt x="1851" y="341"/>
                          </a:lnTo>
                          <a:lnTo>
                            <a:pt x="1901" y="399"/>
                          </a:lnTo>
                          <a:lnTo>
                            <a:pt x="1948" y="463"/>
                          </a:lnTo>
                          <a:lnTo>
                            <a:pt x="1990" y="529"/>
                          </a:lnTo>
                          <a:lnTo>
                            <a:pt x="2028" y="598"/>
                          </a:lnTo>
                          <a:lnTo>
                            <a:pt x="2060" y="671"/>
                          </a:lnTo>
                          <a:lnTo>
                            <a:pt x="2086" y="746"/>
                          </a:lnTo>
                          <a:lnTo>
                            <a:pt x="2109" y="823"/>
                          </a:lnTo>
                          <a:lnTo>
                            <a:pt x="2123" y="903"/>
                          </a:lnTo>
                          <a:lnTo>
                            <a:pt x="2133" y="985"/>
                          </a:lnTo>
                          <a:lnTo>
                            <a:pt x="2136" y="1068"/>
                          </a:lnTo>
                          <a:lnTo>
                            <a:pt x="2133" y="1151"/>
                          </a:lnTo>
                          <a:lnTo>
                            <a:pt x="2123" y="1233"/>
                          </a:lnTo>
                          <a:lnTo>
                            <a:pt x="2109" y="1313"/>
                          </a:lnTo>
                          <a:lnTo>
                            <a:pt x="2086" y="1390"/>
                          </a:lnTo>
                          <a:lnTo>
                            <a:pt x="2060" y="1465"/>
                          </a:lnTo>
                          <a:lnTo>
                            <a:pt x="2028" y="1538"/>
                          </a:lnTo>
                          <a:lnTo>
                            <a:pt x="1990" y="1607"/>
                          </a:lnTo>
                          <a:lnTo>
                            <a:pt x="1948" y="1673"/>
                          </a:lnTo>
                          <a:lnTo>
                            <a:pt x="1901" y="1737"/>
                          </a:lnTo>
                          <a:lnTo>
                            <a:pt x="1851" y="1795"/>
                          </a:lnTo>
                          <a:lnTo>
                            <a:pt x="1795" y="1851"/>
                          </a:lnTo>
                          <a:lnTo>
                            <a:pt x="1737" y="1901"/>
                          </a:lnTo>
                          <a:lnTo>
                            <a:pt x="1673" y="1948"/>
                          </a:lnTo>
                          <a:lnTo>
                            <a:pt x="1607" y="1990"/>
                          </a:lnTo>
                          <a:lnTo>
                            <a:pt x="1538" y="2028"/>
                          </a:lnTo>
                          <a:lnTo>
                            <a:pt x="1465" y="2060"/>
                          </a:lnTo>
                          <a:lnTo>
                            <a:pt x="1390" y="2086"/>
                          </a:lnTo>
                          <a:lnTo>
                            <a:pt x="1313" y="2109"/>
                          </a:lnTo>
                          <a:lnTo>
                            <a:pt x="1233" y="2123"/>
                          </a:lnTo>
                          <a:lnTo>
                            <a:pt x="1151" y="2133"/>
                          </a:lnTo>
                          <a:lnTo>
                            <a:pt x="1068" y="2136"/>
                          </a:lnTo>
                          <a:lnTo>
                            <a:pt x="985" y="2133"/>
                          </a:lnTo>
                          <a:lnTo>
                            <a:pt x="903" y="2123"/>
                          </a:lnTo>
                          <a:lnTo>
                            <a:pt x="823" y="2109"/>
                          </a:lnTo>
                          <a:lnTo>
                            <a:pt x="746" y="2086"/>
                          </a:lnTo>
                          <a:lnTo>
                            <a:pt x="671" y="2060"/>
                          </a:lnTo>
                          <a:lnTo>
                            <a:pt x="598" y="2028"/>
                          </a:lnTo>
                          <a:lnTo>
                            <a:pt x="529" y="1990"/>
                          </a:lnTo>
                          <a:lnTo>
                            <a:pt x="463" y="1948"/>
                          </a:lnTo>
                          <a:lnTo>
                            <a:pt x="399" y="1901"/>
                          </a:lnTo>
                          <a:lnTo>
                            <a:pt x="341" y="1851"/>
                          </a:lnTo>
                          <a:lnTo>
                            <a:pt x="285" y="1795"/>
                          </a:lnTo>
                          <a:lnTo>
                            <a:pt x="235" y="1737"/>
                          </a:lnTo>
                          <a:lnTo>
                            <a:pt x="188" y="1673"/>
                          </a:lnTo>
                          <a:lnTo>
                            <a:pt x="146" y="1607"/>
                          </a:lnTo>
                          <a:lnTo>
                            <a:pt x="108" y="1538"/>
                          </a:lnTo>
                          <a:lnTo>
                            <a:pt x="76" y="1465"/>
                          </a:lnTo>
                          <a:lnTo>
                            <a:pt x="50" y="1390"/>
                          </a:lnTo>
                          <a:lnTo>
                            <a:pt x="27" y="1313"/>
                          </a:lnTo>
                          <a:lnTo>
                            <a:pt x="13" y="1233"/>
                          </a:lnTo>
                          <a:lnTo>
                            <a:pt x="3" y="1151"/>
                          </a:lnTo>
                          <a:lnTo>
                            <a:pt x="0" y="1068"/>
                          </a:lnTo>
                          <a:lnTo>
                            <a:pt x="3" y="985"/>
                          </a:lnTo>
                          <a:lnTo>
                            <a:pt x="13" y="903"/>
                          </a:lnTo>
                          <a:lnTo>
                            <a:pt x="27" y="823"/>
                          </a:lnTo>
                          <a:lnTo>
                            <a:pt x="50" y="746"/>
                          </a:lnTo>
                          <a:lnTo>
                            <a:pt x="76" y="671"/>
                          </a:lnTo>
                          <a:lnTo>
                            <a:pt x="108" y="598"/>
                          </a:lnTo>
                          <a:lnTo>
                            <a:pt x="146" y="529"/>
                          </a:lnTo>
                          <a:lnTo>
                            <a:pt x="188" y="463"/>
                          </a:lnTo>
                          <a:lnTo>
                            <a:pt x="235" y="399"/>
                          </a:lnTo>
                          <a:lnTo>
                            <a:pt x="285" y="341"/>
                          </a:lnTo>
                          <a:lnTo>
                            <a:pt x="341" y="285"/>
                          </a:lnTo>
                          <a:lnTo>
                            <a:pt x="399" y="235"/>
                          </a:lnTo>
                          <a:lnTo>
                            <a:pt x="463" y="188"/>
                          </a:lnTo>
                          <a:lnTo>
                            <a:pt x="529" y="146"/>
                          </a:lnTo>
                          <a:lnTo>
                            <a:pt x="598" y="108"/>
                          </a:lnTo>
                          <a:lnTo>
                            <a:pt x="671" y="76"/>
                          </a:lnTo>
                          <a:lnTo>
                            <a:pt x="746" y="50"/>
                          </a:lnTo>
                          <a:lnTo>
                            <a:pt x="823" y="27"/>
                          </a:lnTo>
                          <a:lnTo>
                            <a:pt x="903" y="13"/>
                          </a:lnTo>
                          <a:lnTo>
                            <a:pt x="985" y="3"/>
                          </a:lnTo>
                          <a:lnTo>
                            <a:pt x="10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21"/>
                    <p:cNvSpPr>
                      <a:spLocks noEditPoints="1"/>
                    </p:cNvSpPr>
                    <p:nvPr/>
                  </p:nvSpPr>
                  <p:spPr bwMode="auto">
                    <a:xfrm>
                      <a:off x="9079966" y="-376446"/>
                      <a:ext cx="413435" cy="413433"/>
                    </a:xfrm>
                    <a:custGeom>
                      <a:avLst/>
                      <a:gdLst>
                        <a:gd name="T0" fmla="*/ 680 w 1462"/>
                        <a:gd name="T1" fmla="*/ 115 h 1462"/>
                        <a:gd name="T2" fmla="*/ 643 w 1462"/>
                        <a:gd name="T3" fmla="*/ 137 h 1462"/>
                        <a:gd name="T4" fmla="*/ 621 w 1462"/>
                        <a:gd name="T5" fmla="*/ 174 h 1462"/>
                        <a:gd name="T6" fmla="*/ 619 w 1462"/>
                        <a:gd name="T7" fmla="*/ 760 h 1462"/>
                        <a:gd name="T8" fmla="*/ 625 w 1462"/>
                        <a:gd name="T9" fmla="*/ 793 h 1462"/>
                        <a:gd name="T10" fmla="*/ 646 w 1462"/>
                        <a:gd name="T11" fmla="*/ 822 h 1462"/>
                        <a:gd name="T12" fmla="*/ 1123 w 1462"/>
                        <a:gd name="T13" fmla="*/ 1100 h 1462"/>
                        <a:gd name="T14" fmla="*/ 1160 w 1462"/>
                        <a:gd name="T15" fmla="*/ 1110 h 1462"/>
                        <a:gd name="T16" fmla="*/ 1196 w 1462"/>
                        <a:gd name="T17" fmla="*/ 1105 h 1462"/>
                        <a:gd name="T18" fmla="*/ 1226 w 1462"/>
                        <a:gd name="T19" fmla="*/ 1084 h 1462"/>
                        <a:gd name="T20" fmla="*/ 1247 w 1462"/>
                        <a:gd name="T21" fmla="*/ 1050 h 1462"/>
                        <a:gd name="T22" fmla="*/ 1249 w 1462"/>
                        <a:gd name="T23" fmla="*/ 1013 h 1462"/>
                        <a:gd name="T24" fmla="*/ 1236 w 1462"/>
                        <a:gd name="T25" fmla="*/ 979 h 1462"/>
                        <a:gd name="T26" fmla="*/ 1207 w 1462"/>
                        <a:gd name="T27" fmla="*/ 953 h 1462"/>
                        <a:gd name="T28" fmla="*/ 787 w 1462"/>
                        <a:gd name="T29" fmla="*/ 196 h 1462"/>
                        <a:gd name="T30" fmla="*/ 775 w 1462"/>
                        <a:gd name="T31" fmla="*/ 154 h 1462"/>
                        <a:gd name="T32" fmla="*/ 746 w 1462"/>
                        <a:gd name="T33" fmla="*/ 124 h 1462"/>
                        <a:gd name="T34" fmla="*/ 702 w 1462"/>
                        <a:gd name="T35" fmla="*/ 113 h 1462"/>
                        <a:gd name="T36" fmla="*/ 802 w 1462"/>
                        <a:gd name="T37" fmla="*/ 3 h 1462"/>
                        <a:gd name="T38" fmla="*/ 936 w 1462"/>
                        <a:gd name="T39" fmla="*/ 30 h 1462"/>
                        <a:gd name="T40" fmla="*/ 1061 w 1462"/>
                        <a:gd name="T41" fmla="*/ 79 h 1462"/>
                        <a:gd name="T42" fmla="*/ 1173 w 1462"/>
                        <a:gd name="T43" fmla="*/ 149 h 1462"/>
                        <a:gd name="T44" fmla="*/ 1271 w 1462"/>
                        <a:gd name="T45" fmla="*/ 239 h 1462"/>
                        <a:gd name="T46" fmla="*/ 1350 w 1462"/>
                        <a:gd name="T47" fmla="*/ 343 h 1462"/>
                        <a:gd name="T48" fmla="*/ 1410 w 1462"/>
                        <a:gd name="T49" fmla="*/ 463 h 1462"/>
                        <a:gd name="T50" fmla="*/ 1448 w 1462"/>
                        <a:gd name="T51" fmla="*/ 593 h 1462"/>
                        <a:gd name="T52" fmla="*/ 1462 w 1462"/>
                        <a:gd name="T53" fmla="*/ 731 h 1462"/>
                        <a:gd name="T54" fmla="*/ 1448 w 1462"/>
                        <a:gd name="T55" fmla="*/ 869 h 1462"/>
                        <a:gd name="T56" fmla="*/ 1410 w 1462"/>
                        <a:gd name="T57" fmla="*/ 999 h 1462"/>
                        <a:gd name="T58" fmla="*/ 1350 w 1462"/>
                        <a:gd name="T59" fmla="*/ 1119 h 1462"/>
                        <a:gd name="T60" fmla="*/ 1271 w 1462"/>
                        <a:gd name="T61" fmla="*/ 1223 h 1462"/>
                        <a:gd name="T62" fmla="*/ 1173 w 1462"/>
                        <a:gd name="T63" fmla="*/ 1313 h 1462"/>
                        <a:gd name="T64" fmla="*/ 1061 w 1462"/>
                        <a:gd name="T65" fmla="*/ 1383 h 1462"/>
                        <a:gd name="T66" fmla="*/ 936 w 1462"/>
                        <a:gd name="T67" fmla="*/ 1432 h 1462"/>
                        <a:gd name="T68" fmla="*/ 802 w 1462"/>
                        <a:gd name="T69" fmla="*/ 1459 h 1462"/>
                        <a:gd name="T70" fmla="*/ 660 w 1462"/>
                        <a:gd name="T71" fmla="*/ 1459 h 1462"/>
                        <a:gd name="T72" fmla="*/ 526 w 1462"/>
                        <a:gd name="T73" fmla="*/ 1432 h 1462"/>
                        <a:gd name="T74" fmla="*/ 401 w 1462"/>
                        <a:gd name="T75" fmla="*/ 1383 h 1462"/>
                        <a:gd name="T76" fmla="*/ 289 w 1462"/>
                        <a:gd name="T77" fmla="*/ 1313 h 1462"/>
                        <a:gd name="T78" fmla="*/ 191 w 1462"/>
                        <a:gd name="T79" fmla="*/ 1223 h 1462"/>
                        <a:gd name="T80" fmla="*/ 112 w 1462"/>
                        <a:gd name="T81" fmla="*/ 1119 h 1462"/>
                        <a:gd name="T82" fmla="*/ 52 w 1462"/>
                        <a:gd name="T83" fmla="*/ 999 h 1462"/>
                        <a:gd name="T84" fmla="*/ 14 w 1462"/>
                        <a:gd name="T85" fmla="*/ 869 h 1462"/>
                        <a:gd name="T86" fmla="*/ 0 w 1462"/>
                        <a:gd name="T87" fmla="*/ 731 h 1462"/>
                        <a:gd name="T88" fmla="*/ 14 w 1462"/>
                        <a:gd name="T89" fmla="*/ 593 h 1462"/>
                        <a:gd name="T90" fmla="*/ 52 w 1462"/>
                        <a:gd name="T91" fmla="*/ 463 h 1462"/>
                        <a:gd name="T92" fmla="*/ 112 w 1462"/>
                        <a:gd name="T93" fmla="*/ 343 h 1462"/>
                        <a:gd name="T94" fmla="*/ 191 w 1462"/>
                        <a:gd name="T95" fmla="*/ 239 h 1462"/>
                        <a:gd name="T96" fmla="*/ 289 w 1462"/>
                        <a:gd name="T97" fmla="*/ 149 h 1462"/>
                        <a:gd name="T98" fmla="*/ 401 w 1462"/>
                        <a:gd name="T99" fmla="*/ 79 h 1462"/>
                        <a:gd name="T100" fmla="*/ 526 w 1462"/>
                        <a:gd name="T101" fmla="*/ 30 h 1462"/>
                        <a:gd name="T102" fmla="*/ 660 w 1462"/>
                        <a:gd name="T103" fmla="*/ 3 h 1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2" h="1462">
                          <a:moveTo>
                            <a:pt x="702" y="113"/>
                          </a:moveTo>
                          <a:lnTo>
                            <a:pt x="680" y="115"/>
                          </a:lnTo>
                          <a:lnTo>
                            <a:pt x="660" y="124"/>
                          </a:lnTo>
                          <a:lnTo>
                            <a:pt x="643" y="137"/>
                          </a:lnTo>
                          <a:lnTo>
                            <a:pt x="630" y="154"/>
                          </a:lnTo>
                          <a:lnTo>
                            <a:pt x="621" y="174"/>
                          </a:lnTo>
                          <a:lnTo>
                            <a:pt x="619" y="196"/>
                          </a:lnTo>
                          <a:lnTo>
                            <a:pt x="619" y="760"/>
                          </a:lnTo>
                          <a:lnTo>
                            <a:pt x="620" y="776"/>
                          </a:lnTo>
                          <a:lnTo>
                            <a:pt x="625" y="793"/>
                          </a:lnTo>
                          <a:lnTo>
                            <a:pt x="635" y="808"/>
                          </a:lnTo>
                          <a:lnTo>
                            <a:pt x="646" y="822"/>
                          </a:lnTo>
                          <a:lnTo>
                            <a:pt x="660" y="832"/>
                          </a:lnTo>
                          <a:lnTo>
                            <a:pt x="1123" y="1100"/>
                          </a:lnTo>
                          <a:lnTo>
                            <a:pt x="1141" y="1107"/>
                          </a:lnTo>
                          <a:lnTo>
                            <a:pt x="1160" y="1110"/>
                          </a:lnTo>
                          <a:lnTo>
                            <a:pt x="1178" y="1109"/>
                          </a:lnTo>
                          <a:lnTo>
                            <a:pt x="1196" y="1105"/>
                          </a:lnTo>
                          <a:lnTo>
                            <a:pt x="1213" y="1097"/>
                          </a:lnTo>
                          <a:lnTo>
                            <a:pt x="1226" y="1084"/>
                          </a:lnTo>
                          <a:lnTo>
                            <a:pt x="1238" y="1068"/>
                          </a:lnTo>
                          <a:lnTo>
                            <a:pt x="1247" y="1050"/>
                          </a:lnTo>
                          <a:lnTo>
                            <a:pt x="1250" y="1032"/>
                          </a:lnTo>
                          <a:lnTo>
                            <a:pt x="1249" y="1013"/>
                          </a:lnTo>
                          <a:lnTo>
                            <a:pt x="1244" y="995"/>
                          </a:lnTo>
                          <a:lnTo>
                            <a:pt x="1236" y="979"/>
                          </a:lnTo>
                          <a:lnTo>
                            <a:pt x="1223" y="964"/>
                          </a:lnTo>
                          <a:lnTo>
                            <a:pt x="1207" y="953"/>
                          </a:lnTo>
                          <a:lnTo>
                            <a:pt x="787" y="711"/>
                          </a:lnTo>
                          <a:lnTo>
                            <a:pt x="787" y="196"/>
                          </a:lnTo>
                          <a:lnTo>
                            <a:pt x="784" y="174"/>
                          </a:lnTo>
                          <a:lnTo>
                            <a:pt x="775" y="154"/>
                          </a:lnTo>
                          <a:lnTo>
                            <a:pt x="763" y="137"/>
                          </a:lnTo>
                          <a:lnTo>
                            <a:pt x="746" y="124"/>
                          </a:lnTo>
                          <a:lnTo>
                            <a:pt x="726" y="115"/>
                          </a:lnTo>
                          <a:lnTo>
                            <a:pt x="702" y="113"/>
                          </a:lnTo>
                          <a:close/>
                          <a:moveTo>
                            <a:pt x="731" y="0"/>
                          </a:moveTo>
                          <a:lnTo>
                            <a:pt x="802" y="3"/>
                          </a:lnTo>
                          <a:lnTo>
                            <a:pt x="869" y="14"/>
                          </a:lnTo>
                          <a:lnTo>
                            <a:pt x="936" y="30"/>
                          </a:lnTo>
                          <a:lnTo>
                            <a:pt x="999" y="52"/>
                          </a:lnTo>
                          <a:lnTo>
                            <a:pt x="1061" y="79"/>
                          </a:lnTo>
                          <a:lnTo>
                            <a:pt x="1119" y="112"/>
                          </a:lnTo>
                          <a:lnTo>
                            <a:pt x="1173" y="149"/>
                          </a:lnTo>
                          <a:lnTo>
                            <a:pt x="1223" y="191"/>
                          </a:lnTo>
                          <a:lnTo>
                            <a:pt x="1271" y="239"/>
                          </a:lnTo>
                          <a:lnTo>
                            <a:pt x="1313" y="289"/>
                          </a:lnTo>
                          <a:lnTo>
                            <a:pt x="1350" y="343"/>
                          </a:lnTo>
                          <a:lnTo>
                            <a:pt x="1383" y="401"/>
                          </a:lnTo>
                          <a:lnTo>
                            <a:pt x="1410" y="463"/>
                          </a:lnTo>
                          <a:lnTo>
                            <a:pt x="1432" y="526"/>
                          </a:lnTo>
                          <a:lnTo>
                            <a:pt x="1448" y="593"/>
                          </a:lnTo>
                          <a:lnTo>
                            <a:pt x="1459" y="660"/>
                          </a:lnTo>
                          <a:lnTo>
                            <a:pt x="1462" y="731"/>
                          </a:lnTo>
                          <a:lnTo>
                            <a:pt x="1459" y="802"/>
                          </a:lnTo>
                          <a:lnTo>
                            <a:pt x="1448" y="869"/>
                          </a:lnTo>
                          <a:lnTo>
                            <a:pt x="1432" y="936"/>
                          </a:lnTo>
                          <a:lnTo>
                            <a:pt x="1410" y="999"/>
                          </a:lnTo>
                          <a:lnTo>
                            <a:pt x="1383" y="1061"/>
                          </a:lnTo>
                          <a:lnTo>
                            <a:pt x="1350" y="1119"/>
                          </a:lnTo>
                          <a:lnTo>
                            <a:pt x="1313" y="1173"/>
                          </a:lnTo>
                          <a:lnTo>
                            <a:pt x="1271" y="1223"/>
                          </a:lnTo>
                          <a:lnTo>
                            <a:pt x="1223" y="1271"/>
                          </a:lnTo>
                          <a:lnTo>
                            <a:pt x="1173" y="1313"/>
                          </a:lnTo>
                          <a:lnTo>
                            <a:pt x="1119" y="1350"/>
                          </a:lnTo>
                          <a:lnTo>
                            <a:pt x="1061" y="1383"/>
                          </a:lnTo>
                          <a:lnTo>
                            <a:pt x="999" y="1410"/>
                          </a:lnTo>
                          <a:lnTo>
                            <a:pt x="936" y="1432"/>
                          </a:lnTo>
                          <a:lnTo>
                            <a:pt x="869" y="1448"/>
                          </a:lnTo>
                          <a:lnTo>
                            <a:pt x="802" y="1459"/>
                          </a:lnTo>
                          <a:lnTo>
                            <a:pt x="731" y="1462"/>
                          </a:lnTo>
                          <a:lnTo>
                            <a:pt x="660" y="1459"/>
                          </a:lnTo>
                          <a:lnTo>
                            <a:pt x="593" y="1448"/>
                          </a:lnTo>
                          <a:lnTo>
                            <a:pt x="526" y="1432"/>
                          </a:lnTo>
                          <a:lnTo>
                            <a:pt x="463" y="1410"/>
                          </a:lnTo>
                          <a:lnTo>
                            <a:pt x="401" y="1383"/>
                          </a:lnTo>
                          <a:lnTo>
                            <a:pt x="343" y="1350"/>
                          </a:lnTo>
                          <a:lnTo>
                            <a:pt x="289" y="1313"/>
                          </a:lnTo>
                          <a:lnTo>
                            <a:pt x="239" y="1271"/>
                          </a:lnTo>
                          <a:lnTo>
                            <a:pt x="191" y="1223"/>
                          </a:lnTo>
                          <a:lnTo>
                            <a:pt x="149" y="1173"/>
                          </a:lnTo>
                          <a:lnTo>
                            <a:pt x="112" y="1119"/>
                          </a:lnTo>
                          <a:lnTo>
                            <a:pt x="79" y="1061"/>
                          </a:lnTo>
                          <a:lnTo>
                            <a:pt x="52" y="999"/>
                          </a:lnTo>
                          <a:lnTo>
                            <a:pt x="30" y="936"/>
                          </a:lnTo>
                          <a:lnTo>
                            <a:pt x="14" y="869"/>
                          </a:lnTo>
                          <a:lnTo>
                            <a:pt x="3" y="802"/>
                          </a:lnTo>
                          <a:lnTo>
                            <a:pt x="0" y="731"/>
                          </a:lnTo>
                          <a:lnTo>
                            <a:pt x="3" y="660"/>
                          </a:lnTo>
                          <a:lnTo>
                            <a:pt x="14" y="593"/>
                          </a:lnTo>
                          <a:lnTo>
                            <a:pt x="30" y="526"/>
                          </a:lnTo>
                          <a:lnTo>
                            <a:pt x="52" y="463"/>
                          </a:lnTo>
                          <a:lnTo>
                            <a:pt x="79" y="401"/>
                          </a:lnTo>
                          <a:lnTo>
                            <a:pt x="112" y="343"/>
                          </a:lnTo>
                          <a:lnTo>
                            <a:pt x="149" y="289"/>
                          </a:lnTo>
                          <a:lnTo>
                            <a:pt x="191" y="239"/>
                          </a:lnTo>
                          <a:lnTo>
                            <a:pt x="239" y="191"/>
                          </a:lnTo>
                          <a:lnTo>
                            <a:pt x="289" y="149"/>
                          </a:lnTo>
                          <a:lnTo>
                            <a:pt x="343" y="112"/>
                          </a:lnTo>
                          <a:lnTo>
                            <a:pt x="401" y="79"/>
                          </a:lnTo>
                          <a:lnTo>
                            <a:pt x="463" y="52"/>
                          </a:lnTo>
                          <a:lnTo>
                            <a:pt x="526" y="30"/>
                          </a:lnTo>
                          <a:lnTo>
                            <a:pt x="593" y="14"/>
                          </a:lnTo>
                          <a:lnTo>
                            <a:pt x="660" y="3"/>
                          </a:lnTo>
                          <a:lnTo>
                            <a:pt x="731"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20" name="Left-Right Arrow 119"/>
                <p:cNvSpPr>
                  <a:spLocks noChangeAspect="1"/>
                </p:cNvSpPr>
                <p:nvPr/>
              </p:nvSpPr>
              <p:spPr bwMode="auto">
                <a:xfrm rot="5400000">
                  <a:off x="9829033" y="3347177"/>
                  <a:ext cx="562822" cy="238568"/>
                </a:xfrm>
                <a:prstGeom prst="leftRightArrow">
                  <a:avLst>
                    <a:gd name="adj1" fmla="val 41074"/>
                    <a:gd name="adj2" fmla="val 57692"/>
                  </a:avLst>
                </a:prstGeom>
                <a:gradFill flip="none" rotWithShape="1">
                  <a:gsLst>
                    <a:gs pos="58000">
                      <a:srgbClr val="FFFFFF">
                        <a:alpha val="18000"/>
                      </a:srgbClr>
                    </a:gs>
                    <a:gs pos="100000">
                      <a:schemeClr val="bg1">
                        <a:lumMod val="95000"/>
                      </a:schemeClr>
                    </a:gs>
                    <a:gs pos="16000">
                      <a:schemeClr val="bg1">
                        <a:lumMod val="95000"/>
                      </a:schemeClr>
                    </a:gs>
                  </a:gsLst>
                  <a:lin ang="0" scaled="0"/>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121" name="Left-Right Arrow 120"/>
                <p:cNvSpPr>
                  <a:spLocks noChangeAspect="1"/>
                </p:cNvSpPr>
                <p:nvPr/>
              </p:nvSpPr>
              <p:spPr bwMode="auto">
                <a:xfrm rot="700176">
                  <a:off x="8934071" y="2246647"/>
                  <a:ext cx="562822" cy="238568"/>
                </a:xfrm>
                <a:prstGeom prst="leftRightArrow">
                  <a:avLst>
                    <a:gd name="adj1" fmla="val 41074"/>
                    <a:gd name="adj2" fmla="val 57692"/>
                  </a:avLst>
                </a:prstGeom>
                <a:gradFill flip="none" rotWithShape="1">
                  <a:gsLst>
                    <a:gs pos="58000">
                      <a:srgbClr val="FFFFFF">
                        <a:alpha val="18000"/>
                      </a:srgbClr>
                    </a:gs>
                    <a:gs pos="100000">
                      <a:schemeClr val="bg1">
                        <a:lumMod val="95000"/>
                      </a:schemeClr>
                    </a:gs>
                    <a:gs pos="16000">
                      <a:schemeClr val="bg1">
                        <a:lumMod val="95000"/>
                      </a:schemeClr>
                    </a:gs>
                  </a:gsLst>
                  <a:lin ang="0" scaled="0"/>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122" name="Group 121"/>
                <p:cNvGrpSpPr>
                  <a:grpSpLocks noChangeAspect="1"/>
                </p:cNvGrpSpPr>
                <p:nvPr/>
              </p:nvGrpSpPr>
              <p:grpSpPr>
                <a:xfrm>
                  <a:off x="8236359" y="1683109"/>
                  <a:ext cx="712574" cy="855542"/>
                  <a:chOff x="6854025" y="-1724367"/>
                  <a:chExt cx="996950" cy="1196975"/>
                </a:xfrm>
              </p:grpSpPr>
              <p:sp>
                <p:nvSpPr>
                  <p:cNvPr id="123" name="Freeform 50"/>
                  <p:cNvSpPr>
                    <a:spLocks/>
                  </p:cNvSpPr>
                  <p:nvPr/>
                </p:nvSpPr>
                <p:spPr bwMode="auto">
                  <a:xfrm>
                    <a:off x="6854025" y="-1724367"/>
                    <a:ext cx="892175" cy="1035050"/>
                  </a:xfrm>
                  <a:custGeom>
                    <a:avLst/>
                    <a:gdLst>
                      <a:gd name="T0" fmla="*/ 2809 w 2809"/>
                      <a:gd name="T1" fmla="*/ 846 h 3261"/>
                      <a:gd name="T2" fmla="*/ 2498 w 2809"/>
                      <a:gd name="T3" fmla="*/ 1714 h 3261"/>
                      <a:gd name="T4" fmla="*/ 2444 w 2809"/>
                      <a:gd name="T5" fmla="*/ 1693 h 3261"/>
                      <a:gd name="T6" fmla="*/ 2386 w 2809"/>
                      <a:gd name="T7" fmla="*/ 1693 h 3261"/>
                      <a:gd name="T8" fmla="*/ 2332 w 2809"/>
                      <a:gd name="T9" fmla="*/ 1714 h 3261"/>
                      <a:gd name="T10" fmla="*/ 1648 w 2809"/>
                      <a:gd name="T11" fmla="*/ 2131 h 3261"/>
                      <a:gd name="T12" fmla="*/ 1620 w 2809"/>
                      <a:gd name="T13" fmla="*/ 2171 h 3261"/>
                      <a:gd name="T14" fmla="*/ 1610 w 2809"/>
                      <a:gd name="T15" fmla="*/ 2219 h 3261"/>
                      <a:gd name="T16" fmla="*/ 1620 w 2809"/>
                      <a:gd name="T17" fmla="*/ 2266 h 3261"/>
                      <a:gd name="T18" fmla="*/ 1648 w 2809"/>
                      <a:gd name="T19" fmla="*/ 2307 h 3261"/>
                      <a:gd name="T20" fmla="*/ 1817 w 2809"/>
                      <a:gd name="T21" fmla="*/ 2413 h 3261"/>
                      <a:gd name="T22" fmla="*/ 1648 w 2809"/>
                      <a:gd name="T23" fmla="*/ 2518 h 3261"/>
                      <a:gd name="T24" fmla="*/ 1620 w 2809"/>
                      <a:gd name="T25" fmla="*/ 2558 h 3261"/>
                      <a:gd name="T26" fmla="*/ 1610 w 2809"/>
                      <a:gd name="T27" fmla="*/ 2606 h 3261"/>
                      <a:gd name="T28" fmla="*/ 1620 w 2809"/>
                      <a:gd name="T29" fmla="*/ 2655 h 3261"/>
                      <a:gd name="T30" fmla="*/ 1648 w 2809"/>
                      <a:gd name="T31" fmla="*/ 2694 h 3261"/>
                      <a:gd name="T32" fmla="*/ 1790 w 2809"/>
                      <a:gd name="T33" fmla="*/ 2783 h 3261"/>
                      <a:gd name="T34" fmla="*/ 1782 w 2809"/>
                      <a:gd name="T35" fmla="*/ 2826 h 3261"/>
                      <a:gd name="T36" fmla="*/ 1679 w 2809"/>
                      <a:gd name="T37" fmla="*/ 3048 h 3261"/>
                      <a:gd name="T38" fmla="*/ 1570 w 2809"/>
                      <a:gd name="T39" fmla="*/ 3051 h 3261"/>
                      <a:gd name="T40" fmla="*/ 1513 w 2809"/>
                      <a:gd name="T41" fmla="*/ 3077 h 3261"/>
                      <a:gd name="T42" fmla="*/ 1475 w 2809"/>
                      <a:gd name="T43" fmla="*/ 3126 h 3261"/>
                      <a:gd name="T44" fmla="*/ 1461 w 2809"/>
                      <a:gd name="T45" fmla="*/ 3187 h 3261"/>
                      <a:gd name="T46" fmla="*/ 1341 w 2809"/>
                      <a:gd name="T47" fmla="*/ 3261 h 3261"/>
                      <a:gd name="T48" fmla="*/ 1281 w 2809"/>
                      <a:gd name="T49" fmla="*/ 3248 h 3261"/>
                      <a:gd name="T50" fmla="*/ 1138 w 2809"/>
                      <a:gd name="T51" fmla="*/ 3250 h 3261"/>
                      <a:gd name="T52" fmla="*/ 0 w 2809"/>
                      <a:gd name="T53" fmla="*/ 2571 h 3261"/>
                      <a:gd name="T54" fmla="*/ 0 w 2809"/>
                      <a:gd name="T55" fmla="*/ 2283 h 3261"/>
                      <a:gd name="T56" fmla="*/ 0 w 2809"/>
                      <a:gd name="T57" fmla="*/ 2029 h 3261"/>
                      <a:gd name="T58" fmla="*/ 0 w 2809"/>
                      <a:gd name="T59" fmla="*/ 1808 h 3261"/>
                      <a:gd name="T60" fmla="*/ 0 w 2809"/>
                      <a:gd name="T61" fmla="*/ 1616 h 3261"/>
                      <a:gd name="T62" fmla="*/ 0 w 2809"/>
                      <a:gd name="T63" fmla="*/ 1451 h 3261"/>
                      <a:gd name="T64" fmla="*/ 0 w 2809"/>
                      <a:gd name="T65" fmla="*/ 1311 h 3261"/>
                      <a:gd name="T66" fmla="*/ 0 w 2809"/>
                      <a:gd name="T67" fmla="*/ 1194 h 3261"/>
                      <a:gd name="T68" fmla="*/ 0 w 2809"/>
                      <a:gd name="T69" fmla="*/ 1100 h 3261"/>
                      <a:gd name="T70" fmla="*/ 0 w 2809"/>
                      <a:gd name="T71" fmla="*/ 1024 h 3261"/>
                      <a:gd name="T72" fmla="*/ 0 w 2809"/>
                      <a:gd name="T73" fmla="*/ 965 h 3261"/>
                      <a:gd name="T74" fmla="*/ 0 w 2809"/>
                      <a:gd name="T75" fmla="*/ 921 h 3261"/>
                      <a:gd name="T76" fmla="*/ 0 w 2809"/>
                      <a:gd name="T77" fmla="*/ 888 h 3261"/>
                      <a:gd name="T78" fmla="*/ 0 w 2809"/>
                      <a:gd name="T79" fmla="*/ 867 h 3261"/>
                      <a:gd name="T80" fmla="*/ 0 w 2809"/>
                      <a:gd name="T81" fmla="*/ 854 h 3261"/>
                      <a:gd name="T82" fmla="*/ 0 w 2809"/>
                      <a:gd name="T83" fmla="*/ 847 h 3261"/>
                      <a:gd name="T84" fmla="*/ 0 w 2809"/>
                      <a:gd name="T85" fmla="*/ 844 h 3261"/>
                      <a:gd name="T86" fmla="*/ 1404 w 2809"/>
                      <a:gd name="T87" fmla="*/ 0 h 3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09" h="3261">
                        <a:moveTo>
                          <a:pt x="1404" y="0"/>
                        </a:moveTo>
                        <a:lnTo>
                          <a:pt x="2809" y="846"/>
                        </a:lnTo>
                        <a:lnTo>
                          <a:pt x="2809" y="1902"/>
                        </a:lnTo>
                        <a:lnTo>
                          <a:pt x="2498" y="1714"/>
                        </a:lnTo>
                        <a:lnTo>
                          <a:pt x="2472" y="1702"/>
                        </a:lnTo>
                        <a:lnTo>
                          <a:pt x="2444" y="1693"/>
                        </a:lnTo>
                        <a:lnTo>
                          <a:pt x="2415" y="1691"/>
                        </a:lnTo>
                        <a:lnTo>
                          <a:pt x="2386" y="1693"/>
                        </a:lnTo>
                        <a:lnTo>
                          <a:pt x="2359" y="1702"/>
                        </a:lnTo>
                        <a:lnTo>
                          <a:pt x="2332" y="1714"/>
                        </a:lnTo>
                        <a:lnTo>
                          <a:pt x="1667" y="2116"/>
                        </a:lnTo>
                        <a:lnTo>
                          <a:pt x="1648" y="2131"/>
                        </a:lnTo>
                        <a:lnTo>
                          <a:pt x="1631" y="2150"/>
                        </a:lnTo>
                        <a:lnTo>
                          <a:pt x="1620" y="2171"/>
                        </a:lnTo>
                        <a:lnTo>
                          <a:pt x="1612" y="2194"/>
                        </a:lnTo>
                        <a:lnTo>
                          <a:pt x="1610" y="2219"/>
                        </a:lnTo>
                        <a:lnTo>
                          <a:pt x="1612" y="2244"/>
                        </a:lnTo>
                        <a:lnTo>
                          <a:pt x="1620" y="2266"/>
                        </a:lnTo>
                        <a:lnTo>
                          <a:pt x="1631" y="2288"/>
                        </a:lnTo>
                        <a:lnTo>
                          <a:pt x="1648" y="2307"/>
                        </a:lnTo>
                        <a:lnTo>
                          <a:pt x="1667" y="2321"/>
                        </a:lnTo>
                        <a:lnTo>
                          <a:pt x="1817" y="2413"/>
                        </a:lnTo>
                        <a:lnTo>
                          <a:pt x="1667" y="2503"/>
                        </a:lnTo>
                        <a:lnTo>
                          <a:pt x="1648" y="2518"/>
                        </a:lnTo>
                        <a:lnTo>
                          <a:pt x="1631" y="2537"/>
                        </a:lnTo>
                        <a:lnTo>
                          <a:pt x="1620" y="2558"/>
                        </a:lnTo>
                        <a:lnTo>
                          <a:pt x="1612" y="2582"/>
                        </a:lnTo>
                        <a:lnTo>
                          <a:pt x="1610" y="2606"/>
                        </a:lnTo>
                        <a:lnTo>
                          <a:pt x="1612" y="2631"/>
                        </a:lnTo>
                        <a:lnTo>
                          <a:pt x="1620" y="2655"/>
                        </a:lnTo>
                        <a:lnTo>
                          <a:pt x="1631" y="2675"/>
                        </a:lnTo>
                        <a:lnTo>
                          <a:pt x="1648" y="2694"/>
                        </a:lnTo>
                        <a:lnTo>
                          <a:pt x="1667" y="2709"/>
                        </a:lnTo>
                        <a:lnTo>
                          <a:pt x="1790" y="2783"/>
                        </a:lnTo>
                        <a:lnTo>
                          <a:pt x="1784" y="2805"/>
                        </a:lnTo>
                        <a:lnTo>
                          <a:pt x="1782" y="2826"/>
                        </a:lnTo>
                        <a:lnTo>
                          <a:pt x="1782" y="2931"/>
                        </a:lnTo>
                        <a:lnTo>
                          <a:pt x="1679" y="3048"/>
                        </a:lnTo>
                        <a:lnTo>
                          <a:pt x="1602" y="3048"/>
                        </a:lnTo>
                        <a:lnTo>
                          <a:pt x="1570" y="3051"/>
                        </a:lnTo>
                        <a:lnTo>
                          <a:pt x="1540" y="3062"/>
                        </a:lnTo>
                        <a:lnTo>
                          <a:pt x="1513" y="3077"/>
                        </a:lnTo>
                        <a:lnTo>
                          <a:pt x="1492" y="3100"/>
                        </a:lnTo>
                        <a:lnTo>
                          <a:pt x="1475" y="3126"/>
                        </a:lnTo>
                        <a:lnTo>
                          <a:pt x="1465" y="3155"/>
                        </a:lnTo>
                        <a:lnTo>
                          <a:pt x="1461" y="3187"/>
                        </a:lnTo>
                        <a:lnTo>
                          <a:pt x="1461" y="3206"/>
                        </a:lnTo>
                        <a:lnTo>
                          <a:pt x="1341" y="3261"/>
                        </a:lnTo>
                        <a:lnTo>
                          <a:pt x="1312" y="3251"/>
                        </a:lnTo>
                        <a:lnTo>
                          <a:pt x="1281" y="3248"/>
                        </a:lnTo>
                        <a:lnTo>
                          <a:pt x="1161" y="3248"/>
                        </a:lnTo>
                        <a:lnTo>
                          <a:pt x="1138" y="3250"/>
                        </a:lnTo>
                        <a:lnTo>
                          <a:pt x="1117" y="3255"/>
                        </a:lnTo>
                        <a:lnTo>
                          <a:pt x="0" y="2571"/>
                        </a:lnTo>
                        <a:lnTo>
                          <a:pt x="0" y="2422"/>
                        </a:lnTo>
                        <a:lnTo>
                          <a:pt x="0" y="2283"/>
                        </a:lnTo>
                        <a:lnTo>
                          <a:pt x="0" y="2152"/>
                        </a:lnTo>
                        <a:lnTo>
                          <a:pt x="0" y="2029"/>
                        </a:lnTo>
                        <a:lnTo>
                          <a:pt x="0" y="1915"/>
                        </a:lnTo>
                        <a:lnTo>
                          <a:pt x="0" y="1808"/>
                        </a:lnTo>
                        <a:lnTo>
                          <a:pt x="0" y="1708"/>
                        </a:lnTo>
                        <a:lnTo>
                          <a:pt x="0" y="1616"/>
                        </a:lnTo>
                        <a:lnTo>
                          <a:pt x="0" y="1530"/>
                        </a:lnTo>
                        <a:lnTo>
                          <a:pt x="0" y="1451"/>
                        </a:lnTo>
                        <a:lnTo>
                          <a:pt x="0" y="1378"/>
                        </a:lnTo>
                        <a:lnTo>
                          <a:pt x="0" y="1311"/>
                        </a:lnTo>
                        <a:lnTo>
                          <a:pt x="0" y="1250"/>
                        </a:lnTo>
                        <a:lnTo>
                          <a:pt x="0" y="1194"/>
                        </a:lnTo>
                        <a:lnTo>
                          <a:pt x="0" y="1144"/>
                        </a:lnTo>
                        <a:lnTo>
                          <a:pt x="0" y="1100"/>
                        </a:lnTo>
                        <a:lnTo>
                          <a:pt x="0" y="1060"/>
                        </a:lnTo>
                        <a:lnTo>
                          <a:pt x="0" y="1024"/>
                        </a:lnTo>
                        <a:lnTo>
                          <a:pt x="0" y="992"/>
                        </a:lnTo>
                        <a:lnTo>
                          <a:pt x="0" y="965"/>
                        </a:lnTo>
                        <a:lnTo>
                          <a:pt x="0" y="941"/>
                        </a:lnTo>
                        <a:lnTo>
                          <a:pt x="0" y="921"/>
                        </a:lnTo>
                        <a:lnTo>
                          <a:pt x="0" y="903"/>
                        </a:lnTo>
                        <a:lnTo>
                          <a:pt x="0" y="888"/>
                        </a:lnTo>
                        <a:lnTo>
                          <a:pt x="0" y="876"/>
                        </a:lnTo>
                        <a:lnTo>
                          <a:pt x="0" y="867"/>
                        </a:lnTo>
                        <a:lnTo>
                          <a:pt x="0" y="860"/>
                        </a:lnTo>
                        <a:lnTo>
                          <a:pt x="0" y="854"/>
                        </a:lnTo>
                        <a:lnTo>
                          <a:pt x="0" y="850"/>
                        </a:lnTo>
                        <a:lnTo>
                          <a:pt x="0" y="847"/>
                        </a:lnTo>
                        <a:lnTo>
                          <a:pt x="0" y="846"/>
                        </a:lnTo>
                        <a:lnTo>
                          <a:pt x="0" y="844"/>
                        </a:lnTo>
                        <a:lnTo>
                          <a:pt x="0" y="844"/>
                        </a:lnTo>
                        <a:lnTo>
                          <a:pt x="1404" y="0"/>
                        </a:lnTo>
                        <a:close/>
                      </a:path>
                    </a:pathLst>
                  </a:custGeom>
                  <a:solidFill>
                    <a:srgbClr val="FDA73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51"/>
                  <p:cNvSpPr>
                    <a:spLocks noEditPoints="1"/>
                  </p:cNvSpPr>
                  <p:nvPr/>
                </p:nvSpPr>
                <p:spPr bwMode="auto">
                  <a:xfrm>
                    <a:off x="6854025" y="-1724367"/>
                    <a:ext cx="892175" cy="546100"/>
                  </a:xfrm>
                  <a:custGeom>
                    <a:avLst/>
                    <a:gdLst>
                      <a:gd name="T0" fmla="*/ 1698 w 2809"/>
                      <a:gd name="T1" fmla="*/ 1535 h 1717"/>
                      <a:gd name="T2" fmla="*/ 1111 w 2809"/>
                      <a:gd name="T3" fmla="*/ 1535 h 1717"/>
                      <a:gd name="T4" fmla="*/ 1776 w 2809"/>
                      <a:gd name="T5" fmla="*/ 1130 h 1717"/>
                      <a:gd name="T6" fmla="*/ 1779 w 2809"/>
                      <a:gd name="T7" fmla="*/ 1485 h 1717"/>
                      <a:gd name="T8" fmla="*/ 1776 w 2809"/>
                      <a:gd name="T9" fmla="*/ 1130 h 1717"/>
                      <a:gd name="T10" fmla="*/ 1323 w 2809"/>
                      <a:gd name="T11" fmla="*/ 1306 h 1717"/>
                      <a:gd name="T12" fmla="*/ 744 w 2809"/>
                      <a:gd name="T13" fmla="*/ 1308 h 1717"/>
                      <a:gd name="T14" fmla="*/ 2146 w 2809"/>
                      <a:gd name="T15" fmla="*/ 905 h 1717"/>
                      <a:gd name="T16" fmla="*/ 2146 w 2809"/>
                      <a:gd name="T17" fmla="*/ 1258 h 1717"/>
                      <a:gd name="T18" fmla="*/ 2146 w 2809"/>
                      <a:gd name="T19" fmla="*/ 905 h 1717"/>
                      <a:gd name="T20" fmla="*/ 1695 w 2809"/>
                      <a:gd name="T21" fmla="*/ 1081 h 1717"/>
                      <a:gd name="T22" fmla="*/ 1114 w 2809"/>
                      <a:gd name="T23" fmla="*/ 1081 h 1717"/>
                      <a:gd name="T24" fmla="*/ 663 w 2809"/>
                      <a:gd name="T25" fmla="*/ 905 h 1717"/>
                      <a:gd name="T26" fmla="*/ 663 w 2809"/>
                      <a:gd name="T27" fmla="*/ 1258 h 1717"/>
                      <a:gd name="T28" fmla="*/ 663 w 2809"/>
                      <a:gd name="T29" fmla="*/ 905 h 1717"/>
                      <a:gd name="T30" fmla="*/ 2065 w 2809"/>
                      <a:gd name="T31" fmla="*/ 856 h 1717"/>
                      <a:gd name="T32" fmla="*/ 1486 w 2809"/>
                      <a:gd name="T33" fmla="*/ 856 h 1717"/>
                      <a:gd name="T34" fmla="*/ 1033 w 2809"/>
                      <a:gd name="T35" fmla="*/ 680 h 1717"/>
                      <a:gd name="T36" fmla="*/ 1033 w 2809"/>
                      <a:gd name="T37" fmla="*/ 1033 h 1717"/>
                      <a:gd name="T38" fmla="*/ 1033 w 2809"/>
                      <a:gd name="T39" fmla="*/ 680 h 1717"/>
                      <a:gd name="T40" fmla="*/ 581 w 2809"/>
                      <a:gd name="T41" fmla="*/ 856 h 1717"/>
                      <a:gd name="T42" fmla="*/ 0 w 2809"/>
                      <a:gd name="T43" fmla="*/ 846 h 1717"/>
                      <a:gd name="T44" fmla="*/ 2524 w 2809"/>
                      <a:gd name="T45" fmla="*/ 675 h 1717"/>
                      <a:gd name="T46" fmla="*/ 2513 w 2809"/>
                      <a:gd name="T47" fmla="*/ 1030 h 1717"/>
                      <a:gd name="T48" fmla="*/ 2524 w 2809"/>
                      <a:gd name="T49" fmla="*/ 675 h 1717"/>
                      <a:gd name="T50" fmla="*/ 1695 w 2809"/>
                      <a:gd name="T51" fmla="*/ 630 h 1717"/>
                      <a:gd name="T52" fmla="*/ 1114 w 2809"/>
                      <a:gd name="T53" fmla="*/ 630 h 1717"/>
                      <a:gd name="T54" fmla="*/ 2152 w 2809"/>
                      <a:gd name="T55" fmla="*/ 450 h 1717"/>
                      <a:gd name="T56" fmla="*/ 2146 w 2809"/>
                      <a:gd name="T57" fmla="*/ 806 h 1717"/>
                      <a:gd name="T58" fmla="*/ 2152 w 2809"/>
                      <a:gd name="T59" fmla="*/ 450 h 1717"/>
                      <a:gd name="T60" fmla="*/ 952 w 2809"/>
                      <a:gd name="T61" fmla="*/ 630 h 1717"/>
                      <a:gd name="T62" fmla="*/ 366 w 2809"/>
                      <a:gd name="T63" fmla="*/ 625 h 1717"/>
                      <a:gd name="T64" fmla="*/ 1779 w 2809"/>
                      <a:gd name="T65" fmla="*/ 226 h 1717"/>
                      <a:gd name="T66" fmla="*/ 1776 w 2809"/>
                      <a:gd name="T67" fmla="*/ 581 h 1717"/>
                      <a:gd name="T68" fmla="*/ 1779 w 2809"/>
                      <a:gd name="T69" fmla="*/ 226 h 1717"/>
                      <a:gd name="T70" fmla="*/ 1323 w 2809"/>
                      <a:gd name="T71" fmla="*/ 405 h 1717"/>
                      <a:gd name="T72" fmla="*/ 739 w 2809"/>
                      <a:gd name="T73" fmla="*/ 401 h 1717"/>
                      <a:gd name="T74" fmla="*/ 1404 w 2809"/>
                      <a:gd name="T75" fmla="*/ 0 h 1717"/>
                      <a:gd name="T76" fmla="*/ 1404 w 2809"/>
                      <a:gd name="T77" fmla="*/ 355 h 1717"/>
                      <a:gd name="T78" fmla="*/ 1404 w 2809"/>
                      <a:gd name="T79" fmla="*/ 0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9" h="1717">
                        <a:moveTo>
                          <a:pt x="1404" y="1356"/>
                        </a:moveTo>
                        <a:lnTo>
                          <a:pt x="1698" y="1535"/>
                        </a:lnTo>
                        <a:lnTo>
                          <a:pt x="1404" y="1717"/>
                        </a:lnTo>
                        <a:lnTo>
                          <a:pt x="1111" y="1535"/>
                        </a:lnTo>
                        <a:lnTo>
                          <a:pt x="1404" y="1356"/>
                        </a:lnTo>
                        <a:close/>
                        <a:moveTo>
                          <a:pt x="1776" y="1130"/>
                        </a:moveTo>
                        <a:lnTo>
                          <a:pt x="2065" y="1308"/>
                        </a:lnTo>
                        <a:lnTo>
                          <a:pt x="1779" y="1485"/>
                        </a:lnTo>
                        <a:lnTo>
                          <a:pt x="1486" y="1306"/>
                        </a:lnTo>
                        <a:lnTo>
                          <a:pt x="1776" y="1130"/>
                        </a:lnTo>
                        <a:close/>
                        <a:moveTo>
                          <a:pt x="1033" y="1130"/>
                        </a:moveTo>
                        <a:lnTo>
                          <a:pt x="1323" y="1306"/>
                        </a:lnTo>
                        <a:lnTo>
                          <a:pt x="1030" y="1485"/>
                        </a:lnTo>
                        <a:lnTo>
                          <a:pt x="744" y="1308"/>
                        </a:lnTo>
                        <a:lnTo>
                          <a:pt x="1033" y="1130"/>
                        </a:lnTo>
                        <a:close/>
                        <a:moveTo>
                          <a:pt x="2146" y="905"/>
                        </a:moveTo>
                        <a:lnTo>
                          <a:pt x="2432" y="1079"/>
                        </a:lnTo>
                        <a:lnTo>
                          <a:pt x="2146" y="1258"/>
                        </a:lnTo>
                        <a:lnTo>
                          <a:pt x="1857" y="1081"/>
                        </a:lnTo>
                        <a:lnTo>
                          <a:pt x="2146" y="905"/>
                        </a:lnTo>
                        <a:close/>
                        <a:moveTo>
                          <a:pt x="1404" y="905"/>
                        </a:moveTo>
                        <a:lnTo>
                          <a:pt x="1695" y="1081"/>
                        </a:lnTo>
                        <a:lnTo>
                          <a:pt x="1404" y="1258"/>
                        </a:lnTo>
                        <a:lnTo>
                          <a:pt x="1114" y="1081"/>
                        </a:lnTo>
                        <a:lnTo>
                          <a:pt x="1404" y="905"/>
                        </a:lnTo>
                        <a:close/>
                        <a:moveTo>
                          <a:pt x="663" y="905"/>
                        </a:moveTo>
                        <a:lnTo>
                          <a:pt x="952" y="1081"/>
                        </a:lnTo>
                        <a:lnTo>
                          <a:pt x="663" y="1258"/>
                        </a:lnTo>
                        <a:lnTo>
                          <a:pt x="376" y="1079"/>
                        </a:lnTo>
                        <a:lnTo>
                          <a:pt x="663" y="905"/>
                        </a:lnTo>
                        <a:close/>
                        <a:moveTo>
                          <a:pt x="1776" y="680"/>
                        </a:moveTo>
                        <a:lnTo>
                          <a:pt x="2065" y="856"/>
                        </a:lnTo>
                        <a:lnTo>
                          <a:pt x="1776" y="1033"/>
                        </a:lnTo>
                        <a:lnTo>
                          <a:pt x="1486" y="856"/>
                        </a:lnTo>
                        <a:lnTo>
                          <a:pt x="1776" y="680"/>
                        </a:lnTo>
                        <a:close/>
                        <a:moveTo>
                          <a:pt x="1033" y="680"/>
                        </a:moveTo>
                        <a:lnTo>
                          <a:pt x="1323" y="856"/>
                        </a:lnTo>
                        <a:lnTo>
                          <a:pt x="1033" y="1033"/>
                        </a:lnTo>
                        <a:lnTo>
                          <a:pt x="744" y="856"/>
                        </a:lnTo>
                        <a:lnTo>
                          <a:pt x="1033" y="680"/>
                        </a:lnTo>
                        <a:close/>
                        <a:moveTo>
                          <a:pt x="284" y="675"/>
                        </a:moveTo>
                        <a:lnTo>
                          <a:pt x="581" y="856"/>
                        </a:lnTo>
                        <a:lnTo>
                          <a:pt x="295" y="1030"/>
                        </a:lnTo>
                        <a:lnTo>
                          <a:pt x="0" y="846"/>
                        </a:lnTo>
                        <a:lnTo>
                          <a:pt x="284" y="675"/>
                        </a:lnTo>
                        <a:close/>
                        <a:moveTo>
                          <a:pt x="2524" y="675"/>
                        </a:moveTo>
                        <a:lnTo>
                          <a:pt x="2809" y="846"/>
                        </a:lnTo>
                        <a:lnTo>
                          <a:pt x="2513" y="1030"/>
                        </a:lnTo>
                        <a:lnTo>
                          <a:pt x="2227" y="856"/>
                        </a:lnTo>
                        <a:lnTo>
                          <a:pt x="2524" y="675"/>
                        </a:lnTo>
                        <a:close/>
                        <a:moveTo>
                          <a:pt x="1404" y="454"/>
                        </a:moveTo>
                        <a:lnTo>
                          <a:pt x="1695" y="630"/>
                        </a:lnTo>
                        <a:lnTo>
                          <a:pt x="1404" y="806"/>
                        </a:lnTo>
                        <a:lnTo>
                          <a:pt x="1114" y="630"/>
                        </a:lnTo>
                        <a:lnTo>
                          <a:pt x="1404" y="454"/>
                        </a:lnTo>
                        <a:close/>
                        <a:moveTo>
                          <a:pt x="2152" y="450"/>
                        </a:moveTo>
                        <a:lnTo>
                          <a:pt x="2443" y="625"/>
                        </a:lnTo>
                        <a:lnTo>
                          <a:pt x="2146" y="806"/>
                        </a:lnTo>
                        <a:lnTo>
                          <a:pt x="1857" y="630"/>
                        </a:lnTo>
                        <a:lnTo>
                          <a:pt x="2152" y="450"/>
                        </a:lnTo>
                        <a:close/>
                        <a:moveTo>
                          <a:pt x="657" y="450"/>
                        </a:moveTo>
                        <a:lnTo>
                          <a:pt x="952" y="630"/>
                        </a:lnTo>
                        <a:lnTo>
                          <a:pt x="663" y="806"/>
                        </a:lnTo>
                        <a:lnTo>
                          <a:pt x="366" y="625"/>
                        </a:lnTo>
                        <a:lnTo>
                          <a:pt x="657" y="450"/>
                        </a:lnTo>
                        <a:close/>
                        <a:moveTo>
                          <a:pt x="1779" y="226"/>
                        </a:moveTo>
                        <a:lnTo>
                          <a:pt x="2070" y="401"/>
                        </a:lnTo>
                        <a:lnTo>
                          <a:pt x="1776" y="581"/>
                        </a:lnTo>
                        <a:lnTo>
                          <a:pt x="1486" y="405"/>
                        </a:lnTo>
                        <a:lnTo>
                          <a:pt x="1779" y="226"/>
                        </a:lnTo>
                        <a:close/>
                        <a:moveTo>
                          <a:pt x="1030" y="226"/>
                        </a:moveTo>
                        <a:lnTo>
                          <a:pt x="1323" y="405"/>
                        </a:lnTo>
                        <a:lnTo>
                          <a:pt x="1033" y="581"/>
                        </a:lnTo>
                        <a:lnTo>
                          <a:pt x="739" y="401"/>
                        </a:lnTo>
                        <a:lnTo>
                          <a:pt x="1030" y="226"/>
                        </a:lnTo>
                        <a:close/>
                        <a:moveTo>
                          <a:pt x="1404" y="0"/>
                        </a:moveTo>
                        <a:lnTo>
                          <a:pt x="1697" y="177"/>
                        </a:lnTo>
                        <a:lnTo>
                          <a:pt x="1404" y="355"/>
                        </a:lnTo>
                        <a:lnTo>
                          <a:pt x="1111" y="177"/>
                        </a:lnTo>
                        <a:lnTo>
                          <a:pt x="1404" y="0"/>
                        </a:lnTo>
                        <a:close/>
                      </a:path>
                    </a:pathLst>
                  </a:custGeom>
                  <a:solidFill>
                    <a:srgbClr val="FFE0A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52"/>
                  <p:cNvSpPr>
                    <a:spLocks noEditPoints="1"/>
                  </p:cNvSpPr>
                  <p:nvPr/>
                </p:nvSpPr>
                <p:spPr bwMode="auto">
                  <a:xfrm>
                    <a:off x="6854025" y="-1424329"/>
                    <a:ext cx="433388" cy="735013"/>
                  </a:xfrm>
                  <a:custGeom>
                    <a:avLst/>
                    <a:gdLst>
                      <a:gd name="T0" fmla="*/ 1365 w 1365"/>
                      <a:gd name="T1" fmla="*/ 2137 h 2317"/>
                      <a:gd name="T2" fmla="*/ 1341 w 1365"/>
                      <a:gd name="T3" fmla="*/ 2317 h 2317"/>
                      <a:gd name="T4" fmla="*/ 1281 w 1365"/>
                      <a:gd name="T5" fmla="*/ 2304 h 2317"/>
                      <a:gd name="T6" fmla="*/ 1140 w 1365"/>
                      <a:gd name="T7" fmla="*/ 2305 h 2317"/>
                      <a:gd name="T8" fmla="*/ 1083 w 1365"/>
                      <a:gd name="T9" fmla="*/ 2286 h 2317"/>
                      <a:gd name="T10" fmla="*/ 722 w 1365"/>
                      <a:gd name="T11" fmla="*/ 1746 h 2317"/>
                      <a:gd name="T12" fmla="*/ 1003 w 1365"/>
                      <a:gd name="T13" fmla="*/ 2237 h 2317"/>
                      <a:gd name="T14" fmla="*/ 722 w 1365"/>
                      <a:gd name="T15" fmla="*/ 2061 h 2317"/>
                      <a:gd name="T16" fmla="*/ 1083 w 1365"/>
                      <a:gd name="T17" fmla="*/ 1547 h 2317"/>
                      <a:gd name="T18" fmla="*/ 1365 w 1365"/>
                      <a:gd name="T19" fmla="*/ 2038 h 2317"/>
                      <a:gd name="T20" fmla="*/ 1083 w 1365"/>
                      <a:gd name="T21" fmla="*/ 1547 h 2317"/>
                      <a:gd name="T22" fmla="*/ 642 w 1365"/>
                      <a:gd name="T23" fmla="*/ 1697 h 2317"/>
                      <a:gd name="T24" fmla="*/ 361 w 1365"/>
                      <a:gd name="T25" fmla="*/ 1846 h 2317"/>
                      <a:gd name="T26" fmla="*/ 722 w 1365"/>
                      <a:gd name="T27" fmla="*/ 1328 h 2317"/>
                      <a:gd name="T28" fmla="*/ 1003 w 1365"/>
                      <a:gd name="T29" fmla="*/ 1819 h 2317"/>
                      <a:gd name="T30" fmla="*/ 722 w 1365"/>
                      <a:gd name="T31" fmla="*/ 1328 h 2317"/>
                      <a:gd name="T32" fmla="*/ 281 w 1365"/>
                      <a:gd name="T33" fmla="*/ 1478 h 2317"/>
                      <a:gd name="T34" fmla="*/ 0 w 1365"/>
                      <a:gd name="T35" fmla="*/ 1627 h 2317"/>
                      <a:gd name="T36" fmla="*/ 1083 w 1365"/>
                      <a:gd name="T37" fmla="*/ 1129 h 2317"/>
                      <a:gd name="T38" fmla="*/ 1365 w 1365"/>
                      <a:gd name="T39" fmla="*/ 1620 h 2317"/>
                      <a:gd name="T40" fmla="*/ 1083 w 1365"/>
                      <a:gd name="T41" fmla="*/ 1129 h 2317"/>
                      <a:gd name="T42" fmla="*/ 642 w 1365"/>
                      <a:gd name="T43" fmla="*/ 1279 h 2317"/>
                      <a:gd name="T44" fmla="*/ 361 w 1365"/>
                      <a:gd name="T45" fmla="*/ 1428 h 2317"/>
                      <a:gd name="T46" fmla="*/ 722 w 1365"/>
                      <a:gd name="T47" fmla="*/ 910 h 2317"/>
                      <a:gd name="T48" fmla="*/ 1003 w 1365"/>
                      <a:gd name="T49" fmla="*/ 1400 h 2317"/>
                      <a:gd name="T50" fmla="*/ 722 w 1365"/>
                      <a:gd name="T51" fmla="*/ 910 h 2317"/>
                      <a:gd name="T52" fmla="*/ 281 w 1365"/>
                      <a:gd name="T53" fmla="*/ 1060 h 2317"/>
                      <a:gd name="T54" fmla="*/ 0 w 1365"/>
                      <a:gd name="T55" fmla="*/ 1209 h 2317"/>
                      <a:gd name="T56" fmla="*/ 361 w 1365"/>
                      <a:gd name="T57" fmla="*/ 690 h 2317"/>
                      <a:gd name="T58" fmla="*/ 642 w 1365"/>
                      <a:gd name="T59" fmla="*/ 1181 h 2317"/>
                      <a:gd name="T60" fmla="*/ 361 w 1365"/>
                      <a:gd name="T61" fmla="*/ 690 h 2317"/>
                      <a:gd name="T62" fmla="*/ 1365 w 1365"/>
                      <a:gd name="T63" fmla="*/ 859 h 2317"/>
                      <a:gd name="T64" fmla="*/ 1083 w 1365"/>
                      <a:gd name="T65" fmla="*/ 1031 h 2317"/>
                      <a:gd name="T66" fmla="*/ 0 w 1365"/>
                      <a:gd name="T67" fmla="*/ 471 h 2317"/>
                      <a:gd name="T68" fmla="*/ 281 w 1365"/>
                      <a:gd name="T69" fmla="*/ 961 h 2317"/>
                      <a:gd name="T70" fmla="*/ 0 w 1365"/>
                      <a:gd name="T71" fmla="*/ 471 h 2317"/>
                      <a:gd name="T72" fmla="*/ 1003 w 1365"/>
                      <a:gd name="T73" fmla="*/ 632 h 2317"/>
                      <a:gd name="T74" fmla="*/ 722 w 1365"/>
                      <a:gd name="T75" fmla="*/ 811 h 2317"/>
                      <a:gd name="T76" fmla="*/ 361 w 1365"/>
                      <a:gd name="T77" fmla="*/ 228 h 2317"/>
                      <a:gd name="T78" fmla="*/ 642 w 1365"/>
                      <a:gd name="T79" fmla="*/ 763 h 2317"/>
                      <a:gd name="T80" fmla="*/ 361 w 1365"/>
                      <a:gd name="T81" fmla="*/ 228 h 2317"/>
                      <a:gd name="T82" fmla="*/ 281 w 1365"/>
                      <a:gd name="T83" fmla="*/ 178 h 2317"/>
                      <a:gd name="T84" fmla="*/ 0 w 1365"/>
                      <a:gd name="T85" fmla="*/ 372 h 2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5" h="2317">
                        <a:moveTo>
                          <a:pt x="1083" y="1967"/>
                        </a:moveTo>
                        <a:lnTo>
                          <a:pt x="1365" y="2137"/>
                        </a:lnTo>
                        <a:lnTo>
                          <a:pt x="1365" y="2306"/>
                        </a:lnTo>
                        <a:lnTo>
                          <a:pt x="1341" y="2317"/>
                        </a:lnTo>
                        <a:lnTo>
                          <a:pt x="1312" y="2307"/>
                        </a:lnTo>
                        <a:lnTo>
                          <a:pt x="1281" y="2304"/>
                        </a:lnTo>
                        <a:lnTo>
                          <a:pt x="1161" y="2304"/>
                        </a:lnTo>
                        <a:lnTo>
                          <a:pt x="1140" y="2305"/>
                        </a:lnTo>
                        <a:lnTo>
                          <a:pt x="1121" y="2310"/>
                        </a:lnTo>
                        <a:lnTo>
                          <a:pt x="1083" y="2286"/>
                        </a:lnTo>
                        <a:lnTo>
                          <a:pt x="1083" y="1967"/>
                        </a:lnTo>
                        <a:close/>
                        <a:moveTo>
                          <a:pt x="722" y="1746"/>
                        </a:moveTo>
                        <a:lnTo>
                          <a:pt x="1003" y="1918"/>
                        </a:lnTo>
                        <a:lnTo>
                          <a:pt x="1003" y="2237"/>
                        </a:lnTo>
                        <a:lnTo>
                          <a:pt x="713" y="2061"/>
                        </a:lnTo>
                        <a:lnTo>
                          <a:pt x="722" y="2061"/>
                        </a:lnTo>
                        <a:lnTo>
                          <a:pt x="722" y="1746"/>
                        </a:lnTo>
                        <a:close/>
                        <a:moveTo>
                          <a:pt x="1083" y="1547"/>
                        </a:moveTo>
                        <a:lnTo>
                          <a:pt x="1365" y="1719"/>
                        </a:lnTo>
                        <a:lnTo>
                          <a:pt x="1365" y="2038"/>
                        </a:lnTo>
                        <a:lnTo>
                          <a:pt x="1083" y="1868"/>
                        </a:lnTo>
                        <a:lnTo>
                          <a:pt x="1083" y="1547"/>
                        </a:lnTo>
                        <a:close/>
                        <a:moveTo>
                          <a:pt x="361" y="1527"/>
                        </a:moveTo>
                        <a:lnTo>
                          <a:pt x="642" y="1697"/>
                        </a:lnTo>
                        <a:lnTo>
                          <a:pt x="642" y="2018"/>
                        </a:lnTo>
                        <a:lnTo>
                          <a:pt x="361" y="1846"/>
                        </a:lnTo>
                        <a:lnTo>
                          <a:pt x="361" y="1527"/>
                        </a:lnTo>
                        <a:close/>
                        <a:moveTo>
                          <a:pt x="722" y="1328"/>
                        </a:moveTo>
                        <a:lnTo>
                          <a:pt x="1003" y="1499"/>
                        </a:lnTo>
                        <a:lnTo>
                          <a:pt x="1003" y="1819"/>
                        </a:lnTo>
                        <a:lnTo>
                          <a:pt x="722" y="1647"/>
                        </a:lnTo>
                        <a:lnTo>
                          <a:pt x="722" y="1328"/>
                        </a:lnTo>
                        <a:close/>
                        <a:moveTo>
                          <a:pt x="0" y="1307"/>
                        </a:moveTo>
                        <a:lnTo>
                          <a:pt x="281" y="1478"/>
                        </a:lnTo>
                        <a:lnTo>
                          <a:pt x="281" y="1797"/>
                        </a:lnTo>
                        <a:lnTo>
                          <a:pt x="0" y="1627"/>
                        </a:lnTo>
                        <a:lnTo>
                          <a:pt x="0" y="1307"/>
                        </a:lnTo>
                        <a:close/>
                        <a:moveTo>
                          <a:pt x="1083" y="1129"/>
                        </a:moveTo>
                        <a:lnTo>
                          <a:pt x="1365" y="1300"/>
                        </a:lnTo>
                        <a:lnTo>
                          <a:pt x="1365" y="1620"/>
                        </a:lnTo>
                        <a:lnTo>
                          <a:pt x="1083" y="1449"/>
                        </a:lnTo>
                        <a:lnTo>
                          <a:pt x="1083" y="1129"/>
                        </a:lnTo>
                        <a:close/>
                        <a:moveTo>
                          <a:pt x="361" y="1108"/>
                        </a:moveTo>
                        <a:lnTo>
                          <a:pt x="642" y="1279"/>
                        </a:lnTo>
                        <a:lnTo>
                          <a:pt x="642" y="1599"/>
                        </a:lnTo>
                        <a:lnTo>
                          <a:pt x="361" y="1428"/>
                        </a:lnTo>
                        <a:lnTo>
                          <a:pt x="361" y="1108"/>
                        </a:lnTo>
                        <a:close/>
                        <a:moveTo>
                          <a:pt x="722" y="910"/>
                        </a:moveTo>
                        <a:lnTo>
                          <a:pt x="1003" y="1081"/>
                        </a:lnTo>
                        <a:lnTo>
                          <a:pt x="1003" y="1400"/>
                        </a:lnTo>
                        <a:lnTo>
                          <a:pt x="722" y="1229"/>
                        </a:lnTo>
                        <a:lnTo>
                          <a:pt x="722" y="910"/>
                        </a:lnTo>
                        <a:close/>
                        <a:moveTo>
                          <a:pt x="0" y="889"/>
                        </a:moveTo>
                        <a:lnTo>
                          <a:pt x="281" y="1060"/>
                        </a:lnTo>
                        <a:lnTo>
                          <a:pt x="281" y="1379"/>
                        </a:lnTo>
                        <a:lnTo>
                          <a:pt x="0" y="1209"/>
                        </a:lnTo>
                        <a:lnTo>
                          <a:pt x="0" y="889"/>
                        </a:lnTo>
                        <a:close/>
                        <a:moveTo>
                          <a:pt x="361" y="690"/>
                        </a:moveTo>
                        <a:lnTo>
                          <a:pt x="642" y="861"/>
                        </a:lnTo>
                        <a:lnTo>
                          <a:pt x="642" y="1181"/>
                        </a:lnTo>
                        <a:lnTo>
                          <a:pt x="361" y="1010"/>
                        </a:lnTo>
                        <a:lnTo>
                          <a:pt x="361" y="690"/>
                        </a:lnTo>
                        <a:close/>
                        <a:moveTo>
                          <a:pt x="1083" y="683"/>
                        </a:moveTo>
                        <a:lnTo>
                          <a:pt x="1365" y="859"/>
                        </a:lnTo>
                        <a:lnTo>
                          <a:pt x="1365" y="1202"/>
                        </a:lnTo>
                        <a:lnTo>
                          <a:pt x="1083" y="1031"/>
                        </a:lnTo>
                        <a:lnTo>
                          <a:pt x="1083" y="683"/>
                        </a:lnTo>
                        <a:close/>
                        <a:moveTo>
                          <a:pt x="0" y="471"/>
                        </a:moveTo>
                        <a:lnTo>
                          <a:pt x="281" y="641"/>
                        </a:lnTo>
                        <a:lnTo>
                          <a:pt x="281" y="961"/>
                        </a:lnTo>
                        <a:lnTo>
                          <a:pt x="0" y="790"/>
                        </a:lnTo>
                        <a:lnTo>
                          <a:pt x="0" y="471"/>
                        </a:lnTo>
                        <a:close/>
                        <a:moveTo>
                          <a:pt x="722" y="455"/>
                        </a:moveTo>
                        <a:lnTo>
                          <a:pt x="1003" y="632"/>
                        </a:lnTo>
                        <a:lnTo>
                          <a:pt x="1003" y="982"/>
                        </a:lnTo>
                        <a:lnTo>
                          <a:pt x="722" y="811"/>
                        </a:lnTo>
                        <a:lnTo>
                          <a:pt x="722" y="455"/>
                        </a:lnTo>
                        <a:close/>
                        <a:moveTo>
                          <a:pt x="361" y="228"/>
                        </a:moveTo>
                        <a:lnTo>
                          <a:pt x="642" y="404"/>
                        </a:lnTo>
                        <a:lnTo>
                          <a:pt x="642" y="763"/>
                        </a:lnTo>
                        <a:lnTo>
                          <a:pt x="361" y="591"/>
                        </a:lnTo>
                        <a:lnTo>
                          <a:pt x="361" y="228"/>
                        </a:lnTo>
                        <a:close/>
                        <a:moveTo>
                          <a:pt x="0" y="0"/>
                        </a:moveTo>
                        <a:lnTo>
                          <a:pt x="281" y="178"/>
                        </a:lnTo>
                        <a:lnTo>
                          <a:pt x="281" y="542"/>
                        </a:lnTo>
                        <a:lnTo>
                          <a:pt x="0" y="372"/>
                        </a:lnTo>
                        <a:lnTo>
                          <a:pt x="0" y="0"/>
                        </a:lnTo>
                        <a:close/>
                      </a:path>
                    </a:pathLst>
                  </a:custGeom>
                  <a:solidFill>
                    <a:srgbClr val="FFCB6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53"/>
                  <p:cNvSpPr>
                    <a:spLocks noEditPoints="1"/>
                  </p:cNvSpPr>
                  <p:nvPr/>
                </p:nvSpPr>
                <p:spPr bwMode="auto">
                  <a:xfrm>
                    <a:off x="7312813" y="-1424329"/>
                    <a:ext cx="433388" cy="720725"/>
                  </a:xfrm>
                  <a:custGeom>
                    <a:avLst/>
                    <a:gdLst>
                      <a:gd name="T0" fmla="*/ 282 w 1365"/>
                      <a:gd name="T1" fmla="*/ 2051 h 2270"/>
                      <a:gd name="T2" fmla="*/ 158 w 1365"/>
                      <a:gd name="T3" fmla="*/ 2104 h 2270"/>
                      <a:gd name="T4" fmla="*/ 96 w 1365"/>
                      <a:gd name="T5" fmla="*/ 2118 h 2270"/>
                      <a:gd name="T6" fmla="*/ 48 w 1365"/>
                      <a:gd name="T7" fmla="*/ 2156 h 2270"/>
                      <a:gd name="T8" fmla="*/ 21 w 1365"/>
                      <a:gd name="T9" fmla="*/ 2211 h 2270"/>
                      <a:gd name="T10" fmla="*/ 17 w 1365"/>
                      <a:gd name="T11" fmla="*/ 2262 h 2270"/>
                      <a:gd name="T12" fmla="*/ 0 w 1365"/>
                      <a:gd name="T13" fmla="*/ 2137 h 2270"/>
                      <a:gd name="T14" fmla="*/ 178 w 1365"/>
                      <a:gd name="T15" fmla="*/ 1610 h 2270"/>
                      <a:gd name="T16" fmla="*/ 166 w 1365"/>
                      <a:gd name="T17" fmla="*/ 1662 h 2270"/>
                      <a:gd name="T18" fmla="*/ 176 w 1365"/>
                      <a:gd name="T19" fmla="*/ 1711 h 2270"/>
                      <a:gd name="T20" fmla="*/ 204 w 1365"/>
                      <a:gd name="T21" fmla="*/ 1750 h 2270"/>
                      <a:gd name="T22" fmla="*/ 282 w 1365"/>
                      <a:gd name="T23" fmla="*/ 1800 h 2270"/>
                      <a:gd name="T24" fmla="*/ 0 w 1365"/>
                      <a:gd name="T25" fmla="*/ 2038 h 2270"/>
                      <a:gd name="T26" fmla="*/ 178 w 1365"/>
                      <a:gd name="T27" fmla="*/ 1610 h 2270"/>
                      <a:gd name="T28" fmla="*/ 282 w 1365"/>
                      <a:gd name="T29" fmla="*/ 1137 h 2270"/>
                      <a:gd name="T30" fmla="*/ 204 w 1365"/>
                      <a:gd name="T31" fmla="*/ 1187 h 2270"/>
                      <a:gd name="T32" fmla="*/ 176 w 1365"/>
                      <a:gd name="T33" fmla="*/ 1227 h 2270"/>
                      <a:gd name="T34" fmla="*/ 166 w 1365"/>
                      <a:gd name="T35" fmla="*/ 1275 h 2270"/>
                      <a:gd name="T36" fmla="*/ 176 w 1365"/>
                      <a:gd name="T37" fmla="*/ 1322 h 2270"/>
                      <a:gd name="T38" fmla="*/ 204 w 1365"/>
                      <a:gd name="T39" fmla="*/ 1363 h 2270"/>
                      <a:gd name="T40" fmla="*/ 282 w 1365"/>
                      <a:gd name="T41" fmla="*/ 1413 h 2270"/>
                      <a:gd name="T42" fmla="*/ 0 w 1365"/>
                      <a:gd name="T43" fmla="*/ 1620 h 2270"/>
                      <a:gd name="T44" fmla="*/ 282 w 1365"/>
                      <a:gd name="T45" fmla="*/ 1129 h 2270"/>
                      <a:gd name="T46" fmla="*/ 643 w 1365"/>
                      <a:gd name="T47" fmla="*/ 919 h 2270"/>
                      <a:gd name="T48" fmla="*/ 361 w 1365"/>
                      <a:gd name="T49" fmla="*/ 1081 h 2270"/>
                      <a:gd name="T50" fmla="*/ 1365 w 1365"/>
                      <a:gd name="T51" fmla="*/ 889 h 2270"/>
                      <a:gd name="T52" fmla="*/ 1308 w 1365"/>
                      <a:gd name="T53" fmla="*/ 923 h 2270"/>
                      <a:gd name="T54" fmla="*/ 1004 w 1365"/>
                      <a:gd name="T55" fmla="*/ 690 h 2270"/>
                      <a:gd name="T56" fmla="*/ 987 w 1365"/>
                      <a:gd name="T57" fmla="*/ 748 h 2270"/>
                      <a:gd name="T58" fmla="*/ 942 w 1365"/>
                      <a:gd name="T59" fmla="*/ 749 h 2270"/>
                      <a:gd name="T60" fmla="*/ 888 w 1365"/>
                      <a:gd name="T61" fmla="*/ 770 h 2270"/>
                      <a:gd name="T62" fmla="*/ 723 w 1365"/>
                      <a:gd name="T63" fmla="*/ 861 h 2270"/>
                      <a:gd name="T64" fmla="*/ 282 w 1365"/>
                      <a:gd name="T65" fmla="*/ 683 h 2270"/>
                      <a:gd name="T66" fmla="*/ 0 w 1365"/>
                      <a:gd name="T67" fmla="*/ 1202 h 2270"/>
                      <a:gd name="T68" fmla="*/ 282 w 1365"/>
                      <a:gd name="T69" fmla="*/ 683 h 2270"/>
                      <a:gd name="T70" fmla="*/ 1365 w 1365"/>
                      <a:gd name="T71" fmla="*/ 790 h 2270"/>
                      <a:gd name="T72" fmla="*/ 1084 w 1365"/>
                      <a:gd name="T73" fmla="*/ 788 h 2270"/>
                      <a:gd name="T74" fmla="*/ 1365 w 1365"/>
                      <a:gd name="T75" fmla="*/ 471 h 2270"/>
                      <a:gd name="T76" fmla="*/ 643 w 1365"/>
                      <a:gd name="T77" fmla="*/ 811 h 2270"/>
                      <a:gd name="T78" fmla="*/ 361 w 1365"/>
                      <a:gd name="T79" fmla="*/ 632 h 2270"/>
                      <a:gd name="T80" fmla="*/ 1004 w 1365"/>
                      <a:gd name="T81" fmla="*/ 228 h 2270"/>
                      <a:gd name="T82" fmla="*/ 723 w 1365"/>
                      <a:gd name="T83" fmla="*/ 763 h 2270"/>
                      <a:gd name="T84" fmla="*/ 1004 w 1365"/>
                      <a:gd name="T85" fmla="*/ 228 h 2270"/>
                      <a:gd name="T86" fmla="*/ 1365 w 1365"/>
                      <a:gd name="T87" fmla="*/ 372 h 2270"/>
                      <a:gd name="T88" fmla="*/ 1084 w 1365"/>
                      <a:gd name="T89" fmla="*/ 178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5" h="2270">
                        <a:moveTo>
                          <a:pt x="282" y="1967"/>
                        </a:moveTo>
                        <a:lnTo>
                          <a:pt x="282" y="2051"/>
                        </a:lnTo>
                        <a:lnTo>
                          <a:pt x="235" y="2104"/>
                        </a:lnTo>
                        <a:lnTo>
                          <a:pt x="158" y="2104"/>
                        </a:lnTo>
                        <a:lnTo>
                          <a:pt x="126" y="2107"/>
                        </a:lnTo>
                        <a:lnTo>
                          <a:pt x="96" y="2118"/>
                        </a:lnTo>
                        <a:lnTo>
                          <a:pt x="69" y="2133"/>
                        </a:lnTo>
                        <a:lnTo>
                          <a:pt x="48" y="2156"/>
                        </a:lnTo>
                        <a:lnTo>
                          <a:pt x="31" y="2182"/>
                        </a:lnTo>
                        <a:lnTo>
                          <a:pt x="21" y="2211"/>
                        </a:lnTo>
                        <a:lnTo>
                          <a:pt x="17" y="2243"/>
                        </a:lnTo>
                        <a:lnTo>
                          <a:pt x="17" y="2262"/>
                        </a:lnTo>
                        <a:lnTo>
                          <a:pt x="0" y="2270"/>
                        </a:lnTo>
                        <a:lnTo>
                          <a:pt x="0" y="2137"/>
                        </a:lnTo>
                        <a:lnTo>
                          <a:pt x="282" y="1967"/>
                        </a:lnTo>
                        <a:close/>
                        <a:moveTo>
                          <a:pt x="178" y="1610"/>
                        </a:moveTo>
                        <a:lnTo>
                          <a:pt x="168" y="1635"/>
                        </a:lnTo>
                        <a:lnTo>
                          <a:pt x="166" y="1662"/>
                        </a:lnTo>
                        <a:lnTo>
                          <a:pt x="168" y="1687"/>
                        </a:lnTo>
                        <a:lnTo>
                          <a:pt x="176" y="1711"/>
                        </a:lnTo>
                        <a:lnTo>
                          <a:pt x="187" y="1731"/>
                        </a:lnTo>
                        <a:lnTo>
                          <a:pt x="204" y="1750"/>
                        </a:lnTo>
                        <a:lnTo>
                          <a:pt x="223" y="1765"/>
                        </a:lnTo>
                        <a:lnTo>
                          <a:pt x="282" y="1800"/>
                        </a:lnTo>
                        <a:lnTo>
                          <a:pt x="282" y="1868"/>
                        </a:lnTo>
                        <a:lnTo>
                          <a:pt x="0" y="2038"/>
                        </a:lnTo>
                        <a:lnTo>
                          <a:pt x="0" y="1719"/>
                        </a:lnTo>
                        <a:lnTo>
                          <a:pt x="178" y="1610"/>
                        </a:lnTo>
                        <a:close/>
                        <a:moveTo>
                          <a:pt x="282" y="1129"/>
                        </a:moveTo>
                        <a:lnTo>
                          <a:pt x="282" y="1137"/>
                        </a:lnTo>
                        <a:lnTo>
                          <a:pt x="223" y="1172"/>
                        </a:lnTo>
                        <a:lnTo>
                          <a:pt x="204" y="1187"/>
                        </a:lnTo>
                        <a:lnTo>
                          <a:pt x="187" y="1206"/>
                        </a:lnTo>
                        <a:lnTo>
                          <a:pt x="176" y="1227"/>
                        </a:lnTo>
                        <a:lnTo>
                          <a:pt x="168" y="1250"/>
                        </a:lnTo>
                        <a:lnTo>
                          <a:pt x="166" y="1275"/>
                        </a:lnTo>
                        <a:lnTo>
                          <a:pt x="168" y="1300"/>
                        </a:lnTo>
                        <a:lnTo>
                          <a:pt x="176" y="1322"/>
                        </a:lnTo>
                        <a:lnTo>
                          <a:pt x="187" y="1344"/>
                        </a:lnTo>
                        <a:lnTo>
                          <a:pt x="204" y="1363"/>
                        </a:lnTo>
                        <a:lnTo>
                          <a:pt x="223" y="1377"/>
                        </a:lnTo>
                        <a:lnTo>
                          <a:pt x="282" y="1413"/>
                        </a:lnTo>
                        <a:lnTo>
                          <a:pt x="282" y="1449"/>
                        </a:lnTo>
                        <a:lnTo>
                          <a:pt x="0" y="1620"/>
                        </a:lnTo>
                        <a:lnTo>
                          <a:pt x="0" y="1300"/>
                        </a:lnTo>
                        <a:lnTo>
                          <a:pt x="282" y="1129"/>
                        </a:lnTo>
                        <a:close/>
                        <a:moveTo>
                          <a:pt x="643" y="910"/>
                        </a:moveTo>
                        <a:lnTo>
                          <a:pt x="643" y="919"/>
                        </a:lnTo>
                        <a:lnTo>
                          <a:pt x="361" y="1089"/>
                        </a:lnTo>
                        <a:lnTo>
                          <a:pt x="361" y="1081"/>
                        </a:lnTo>
                        <a:lnTo>
                          <a:pt x="643" y="910"/>
                        </a:lnTo>
                        <a:close/>
                        <a:moveTo>
                          <a:pt x="1365" y="889"/>
                        </a:moveTo>
                        <a:lnTo>
                          <a:pt x="1365" y="958"/>
                        </a:lnTo>
                        <a:lnTo>
                          <a:pt x="1308" y="923"/>
                        </a:lnTo>
                        <a:lnTo>
                          <a:pt x="1365" y="889"/>
                        </a:lnTo>
                        <a:close/>
                        <a:moveTo>
                          <a:pt x="1004" y="690"/>
                        </a:moveTo>
                        <a:lnTo>
                          <a:pt x="1004" y="751"/>
                        </a:lnTo>
                        <a:lnTo>
                          <a:pt x="987" y="748"/>
                        </a:lnTo>
                        <a:lnTo>
                          <a:pt x="971" y="747"/>
                        </a:lnTo>
                        <a:lnTo>
                          <a:pt x="942" y="749"/>
                        </a:lnTo>
                        <a:lnTo>
                          <a:pt x="915" y="758"/>
                        </a:lnTo>
                        <a:lnTo>
                          <a:pt x="888" y="770"/>
                        </a:lnTo>
                        <a:lnTo>
                          <a:pt x="723" y="870"/>
                        </a:lnTo>
                        <a:lnTo>
                          <a:pt x="723" y="861"/>
                        </a:lnTo>
                        <a:lnTo>
                          <a:pt x="1004" y="690"/>
                        </a:lnTo>
                        <a:close/>
                        <a:moveTo>
                          <a:pt x="282" y="683"/>
                        </a:moveTo>
                        <a:lnTo>
                          <a:pt x="282" y="1031"/>
                        </a:lnTo>
                        <a:lnTo>
                          <a:pt x="0" y="1202"/>
                        </a:lnTo>
                        <a:lnTo>
                          <a:pt x="0" y="859"/>
                        </a:lnTo>
                        <a:lnTo>
                          <a:pt x="282" y="683"/>
                        </a:lnTo>
                        <a:close/>
                        <a:moveTo>
                          <a:pt x="1365" y="471"/>
                        </a:moveTo>
                        <a:lnTo>
                          <a:pt x="1365" y="790"/>
                        </a:lnTo>
                        <a:lnTo>
                          <a:pt x="1227" y="875"/>
                        </a:lnTo>
                        <a:lnTo>
                          <a:pt x="1084" y="788"/>
                        </a:lnTo>
                        <a:lnTo>
                          <a:pt x="1084" y="641"/>
                        </a:lnTo>
                        <a:lnTo>
                          <a:pt x="1365" y="471"/>
                        </a:lnTo>
                        <a:close/>
                        <a:moveTo>
                          <a:pt x="643" y="455"/>
                        </a:moveTo>
                        <a:lnTo>
                          <a:pt x="643" y="811"/>
                        </a:lnTo>
                        <a:lnTo>
                          <a:pt x="361" y="982"/>
                        </a:lnTo>
                        <a:lnTo>
                          <a:pt x="361" y="632"/>
                        </a:lnTo>
                        <a:lnTo>
                          <a:pt x="643" y="455"/>
                        </a:lnTo>
                        <a:close/>
                        <a:moveTo>
                          <a:pt x="1004" y="228"/>
                        </a:moveTo>
                        <a:lnTo>
                          <a:pt x="1004" y="591"/>
                        </a:lnTo>
                        <a:lnTo>
                          <a:pt x="723" y="763"/>
                        </a:lnTo>
                        <a:lnTo>
                          <a:pt x="723" y="404"/>
                        </a:lnTo>
                        <a:lnTo>
                          <a:pt x="1004" y="228"/>
                        </a:lnTo>
                        <a:close/>
                        <a:moveTo>
                          <a:pt x="1365" y="0"/>
                        </a:moveTo>
                        <a:lnTo>
                          <a:pt x="1365" y="372"/>
                        </a:lnTo>
                        <a:lnTo>
                          <a:pt x="1084" y="542"/>
                        </a:lnTo>
                        <a:lnTo>
                          <a:pt x="1084" y="178"/>
                        </a:lnTo>
                        <a:lnTo>
                          <a:pt x="1365" y="0"/>
                        </a:lnTo>
                        <a:close/>
                      </a:path>
                    </a:pathLst>
                  </a:custGeom>
                  <a:solidFill>
                    <a:srgbClr val="FA8D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54"/>
                  <p:cNvSpPr>
                    <a:spLocks noEditPoints="1"/>
                  </p:cNvSpPr>
                  <p:nvPr/>
                </p:nvSpPr>
                <p:spPr bwMode="auto">
                  <a:xfrm>
                    <a:off x="7203275" y="-1162392"/>
                    <a:ext cx="647700" cy="635000"/>
                  </a:xfrm>
                  <a:custGeom>
                    <a:avLst/>
                    <a:gdLst>
                      <a:gd name="T0" fmla="*/ 962 w 2040"/>
                      <a:gd name="T1" fmla="*/ 998 h 1998"/>
                      <a:gd name="T2" fmla="*/ 1000 w 2040"/>
                      <a:gd name="T3" fmla="*/ 1036 h 1998"/>
                      <a:gd name="T4" fmla="*/ 1003 w 2040"/>
                      <a:gd name="T5" fmla="*/ 1179 h 1998"/>
                      <a:gd name="T6" fmla="*/ 1174 w 2040"/>
                      <a:gd name="T7" fmla="*/ 1425 h 1998"/>
                      <a:gd name="T8" fmla="*/ 943 w 2040"/>
                      <a:gd name="T9" fmla="*/ 1236 h 1998"/>
                      <a:gd name="T10" fmla="*/ 682 w 2040"/>
                      <a:gd name="T11" fmla="*/ 1410 h 1998"/>
                      <a:gd name="T12" fmla="*/ 1135 w 2040"/>
                      <a:gd name="T13" fmla="*/ 1497 h 1998"/>
                      <a:gd name="T14" fmla="*/ 1124 w 2040"/>
                      <a:gd name="T15" fmla="*/ 1566 h 1998"/>
                      <a:gd name="T16" fmla="*/ 682 w 2040"/>
                      <a:gd name="T17" fmla="*/ 1536 h 1998"/>
                      <a:gd name="T18" fmla="*/ 658 w 2040"/>
                      <a:gd name="T19" fmla="*/ 1585 h 1998"/>
                      <a:gd name="T20" fmla="*/ 502 w 2040"/>
                      <a:gd name="T21" fmla="*/ 1597 h 1998"/>
                      <a:gd name="T22" fmla="*/ 452 w 2040"/>
                      <a:gd name="T23" fmla="*/ 1571 h 1998"/>
                      <a:gd name="T24" fmla="*/ 685 w 2040"/>
                      <a:gd name="T25" fmla="*/ 1801 h 1998"/>
                      <a:gd name="T26" fmla="*/ 723 w 2040"/>
                      <a:gd name="T27" fmla="*/ 1760 h 1998"/>
                      <a:gd name="T28" fmla="*/ 876 w 2040"/>
                      <a:gd name="T29" fmla="*/ 1759 h 1998"/>
                      <a:gd name="T30" fmla="*/ 1137 w 2040"/>
                      <a:gd name="T31" fmla="*/ 1625 h 1998"/>
                      <a:gd name="T32" fmla="*/ 1179 w 2040"/>
                      <a:gd name="T33" fmla="*/ 1693 h 1998"/>
                      <a:gd name="T34" fmla="*/ 920 w 2040"/>
                      <a:gd name="T35" fmla="*/ 1957 h 1998"/>
                      <a:gd name="T36" fmla="*/ 882 w 2040"/>
                      <a:gd name="T37" fmla="*/ 1995 h 1998"/>
                      <a:gd name="T38" fmla="*/ 723 w 2040"/>
                      <a:gd name="T39" fmla="*/ 1995 h 1998"/>
                      <a:gd name="T40" fmla="*/ 685 w 2040"/>
                      <a:gd name="T41" fmla="*/ 1957 h 1998"/>
                      <a:gd name="T42" fmla="*/ 238 w 2040"/>
                      <a:gd name="T43" fmla="*/ 1753 h 1998"/>
                      <a:gd name="T44" fmla="*/ 200 w 2040"/>
                      <a:gd name="T45" fmla="*/ 1795 h 1998"/>
                      <a:gd name="T46" fmla="*/ 42 w 2040"/>
                      <a:gd name="T47" fmla="*/ 1795 h 1998"/>
                      <a:gd name="T48" fmla="*/ 3 w 2040"/>
                      <a:gd name="T49" fmla="*/ 1756 h 1998"/>
                      <a:gd name="T50" fmla="*/ 3 w 2040"/>
                      <a:gd name="T51" fmla="*/ 1598 h 1998"/>
                      <a:gd name="T52" fmla="*/ 42 w 2040"/>
                      <a:gd name="T53" fmla="*/ 1560 h 1998"/>
                      <a:gd name="T54" fmla="*/ 200 w 2040"/>
                      <a:gd name="T55" fmla="*/ 1560 h 1998"/>
                      <a:gd name="T56" fmla="*/ 441 w 2040"/>
                      <a:gd name="T57" fmla="*/ 1487 h 1998"/>
                      <a:gd name="T58" fmla="*/ 453 w 2040"/>
                      <a:gd name="T59" fmla="*/ 1381 h 1998"/>
                      <a:gd name="T60" fmla="*/ 502 w 2040"/>
                      <a:gd name="T61" fmla="*/ 1356 h 1998"/>
                      <a:gd name="T62" fmla="*/ 763 w 2040"/>
                      <a:gd name="T63" fmla="*/ 1182 h 1998"/>
                      <a:gd name="T64" fmla="*/ 765 w 2040"/>
                      <a:gd name="T65" fmla="*/ 1036 h 1998"/>
                      <a:gd name="T66" fmla="*/ 803 w 2040"/>
                      <a:gd name="T67" fmla="*/ 998 h 1998"/>
                      <a:gd name="T68" fmla="*/ 1336 w 2040"/>
                      <a:gd name="T69" fmla="*/ 3 h 1998"/>
                      <a:gd name="T70" fmla="*/ 2031 w 2040"/>
                      <a:gd name="T71" fmla="*/ 423 h 1998"/>
                      <a:gd name="T72" fmla="*/ 2038 w 2040"/>
                      <a:gd name="T73" fmla="*/ 461 h 1998"/>
                      <a:gd name="T74" fmla="*/ 1357 w 2040"/>
                      <a:gd name="T75" fmla="*/ 885 h 1998"/>
                      <a:gd name="T76" fmla="*/ 1294 w 2040"/>
                      <a:gd name="T77" fmla="*/ 893 h 1998"/>
                      <a:gd name="T78" fmla="*/ 599 w 2040"/>
                      <a:gd name="T79" fmla="*/ 473 h 1998"/>
                      <a:gd name="T80" fmla="*/ 592 w 2040"/>
                      <a:gd name="T81" fmla="*/ 435 h 1998"/>
                      <a:gd name="T82" fmla="*/ 1274 w 2040"/>
                      <a:gd name="T83" fmla="*/ 1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0" h="1998">
                        <a:moveTo>
                          <a:pt x="822" y="995"/>
                        </a:moveTo>
                        <a:lnTo>
                          <a:pt x="943" y="995"/>
                        </a:lnTo>
                        <a:lnTo>
                          <a:pt x="962" y="998"/>
                        </a:lnTo>
                        <a:lnTo>
                          <a:pt x="978" y="1007"/>
                        </a:lnTo>
                        <a:lnTo>
                          <a:pt x="992" y="1019"/>
                        </a:lnTo>
                        <a:lnTo>
                          <a:pt x="1000" y="1036"/>
                        </a:lnTo>
                        <a:lnTo>
                          <a:pt x="1003" y="1055"/>
                        </a:lnTo>
                        <a:lnTo>
                          <a:pt x="1003" y="1175"/>
                        </a:lnTo>
                        <a:lnTo>
                          <a:pt x="1003" y="1179"/>
                        </a:lnTo>
                        <a:lnTo>
                          <a:pt x="1214" y="1390"/>
                        </a:lnTo>
                        <a:lnTo>
                          <a:pt x="1193" y="1406"/>
                        </a:lnTo>
                        <a:lnTo>
                          <a:pt x="1174" y="1425"/>
                        </a:lnTo>
                        <a:lnTo>
                          <a:pt x="1157" y="1447"/>
                        </a:lnTo>
                        <a:lnTo>
                          <a:pt x="946" y="1236"/>
                        </a:lnTo>
                        <a:lnTo>
                          <a:pt x="943" y="1236"/>
                        </a:lnTo>
                        <a:lnTo>
                          <a:pt x="829" y="1236"/>
                        </a:lnTo>
                        <a:lnTo>
                          <a:pt x="680" y="1403"/>
                        </a:lnTo>
                        <a:lnTo>
                          <a:pt x="682" y="1410"/>
                        </a:lnTo>
                        <a:lnTo>
                          <a:pt x="682" y="1416"/>
                        </a:lnTo>
                        <a:lnTo>
                          <a:pt x="682" y="1449"/>
                        </a:lnTo>
                        <a:lnTo>
                          <a:pt x="1135" y="1497"/>
                        </a:lnTo>
                        <a:lnTo>
                          <a:pt x="1126" y="1525"/>
                        </a:lnTo>
                        <a:lnTo>
                          <a:pt x="1124" y="1556"/>
                        </a:lnTo>
                        <a:lnTo>
                          <a:pt x="1124" y="1566"/>
                        </a:lnTo>
                        <a:lnTo>
                          <a:pt x="1126" y="1577"/>
                        </a:lnTo>
                        <a:lnTo>
                          <a:pt x="682" y="1529"/>
                        </a:lnTo>
                        <a:lnTo>
                          <a:pt x="682" y="1536"/>
                        </a:lnTo>
                        <a:lnTo>
                          <a:pt x="679" y="1555"/>
                        </a:lnTo>
                        <a:lnTo>
                          <a:pt x="671" y="1572"/>
                        </a:lnTo>
                        <a:lnTo>
                          <a:pt x="658" y="1585"/>
                        </a:lnTo>
                        <a:lnTo>
                          <a:pt x="641" y="1593"/>
                        </a:lnTo>
                        <a:lnTo>
                          <a:pt x="622" y="1597"/>
                        </a:lnTo>
                        <a:lnTo>
                          <a:pt x="502" y="1597"/>
                        </a:lnTo>
                        <a:lnTo>
                          <a:pt x="481" y="1593"/>
                        </a:lnTo>
                        <a:lnTo>
                          <a:pt x="465" y="1584"/>
                        </a:lnTo>
                        <a:lnTo>
                          <a:pt x="452" y="1571"/>
                        </a:lnTo>
                        <a:lnTo>
                          <a:pt x="241" y="1666"/>
                        </a:lnTo>
                        <a:lnTo>
                          <a:pt x="241" y="1671"/>
                        </a:lnTo>
                        <a:lnTo>
                          <a:pt x="685" y="1801"/>
                        </a:lnTo>
                        <a:lnTo>
                          <a:pt x="692" y="1784"/>
                        </a:lnTo>
                        <a:lnTo>
                          <a:pt x="705" y="1770"/>
                        </a:lnTo>
                        <a:lnTo>
                          <a:pt x="723" y="1760"/>
                        </a:lnTo>
                        <a:lnTo>
                          <a:pt x="742" y="1758"/>
                        </a:lnTo>
                        <a:lnTo>
                          <a:pt x="863" y="1758"/>
                        </a:lnTo>
                        <a:lnTo>
                          <a:pt x="876" y="1759"/>
                        </a:lnTo>
                        <a:lnTo>
                          <a:pt x="889" y="1764"/>
                        </a:lnTo>
                        <a:lnTo>
                          <a:pt x="900" y="1771"/>
                        </a:lnTo>
                        <a:lnTo>
                          <a:pt x="1137" y="1625"/>
                        </a:lnTo>
                        <a:lnTo>
                          <a:pt x="1148" y="1650"/>
                        </a:lnTo>
                        <a:lnTo>
                          <a:pt x="1162" y="1673"/>
                        </a:lnTo>
                        <a:lnTo>
                          <a:pt x="1179" y="1693"/>
                        </a:lnTo>
                        <a:lnTo>
                          <a:pt x="924" y="1851"/>
                        </a:lnTo>
                        <a:lnTo>
                          <a:pt x="924" y="1937"/>
                        </a:lnTo>
                        <a:lnTo>
                          <a:pt x="920" y="1957"/>
                        </a:lnTo>
                        <a:lnTo>
                          <a:pt x="912" y="1973"/>
                        </a:lnTo>
                        <a:lnTo>
                          <a:pt x="899" y="1986"/>
                        </a:lnTo>
                        <a:lnTo>
                          <a:pt x="882" y="1995"/>
                        </a:lnTo>
                        <a:lnTo>
                          <a:pt x="863" y="1998"/>
                        </a:lnTo>
                        <a:lnTo>
                          <a:pt x="742" y="1998"/>
                        </a:lnTo>
                        <a:lnTo>
                          <a:pt x="723" y="1995"/>
                        </a:lnTo>
                        <a:lnTo>
                          <a:pt x="707" y="1986"/>
                        </a:lnTo>
                        <a:lnTo>
                          <a:pt x="694" y="1973"/>
                        </a:lnTo>
                        <a:lnTo>
                          <a:pt x="685" y="1957"/>
                        </a:lnTo>
                        <a:lnTo>
                          <a:pt x="682" y="1937"/>
                        </a:lnTo>
                        <a:lnTo>
                          <a:pt x="682" y="1884"/>
                        </a:lnTo>
                        <a:lnTo>
                          <a:pt x="238" y="1753"/>
                        </a:lnTo>
                        <a:lnTo>
                          <a:pt x="230" y="1771"/>
                        </a:lnTo>
                        <a:lnTo>
                          <a:pt x="217" y="1785"/>
                        </a:lnTo>
                        <a:lnTo>
                          <a:pt x="200" y="1795"/>
                        </a:lnTo>
                        <a:lnTo>
                          <a:pt x="181" y="1797"/>
                        </a:lnTo>
                        <a:lnTo>
                          <a:pt x="61" y="1797"/>
                        </a:lnTo>
                        <a:lnTo>
                          <a:pt x="42" y="1795"/>
                        </a:lnTo>
                        <a:lnTo>
                          <a:pt x="25" y="1786"/>
                        </a:lnTo>
                        <a:lnTo>
                          <a:pt x="12" y="1773"/>
                        </a:lnTo>
                        <a:lnTo>
                          <a:pt x="3" y="1756"/>
                        </a:lnTo>
                        <a:lnTo>
                          <a:pt x="0" y="1737"/>
                        </a:lnTo>
                        <a:lnTo>
                          <a:pt x="0" y="1617"/>
                        </a:lnTo>
                        <a:lnTo>
                          <a:pt x="3" y="1598"/>
                        </a:lnTo>
                        <a:lnTo>
                          <a:pt x="12" y="1581"/>
                        </a:lnTo>
                        <a:lnTo>
                          <a:pt x="25" y="1568"/>
                        </a:lnTo>
                        <a:lnTo>
                          <a:pt x="42" y="1560"/>
                        </a:lnTo>
                        <a:lnTo>
                          <a:pt x="61" y="1556"/>
                        </a:lnTo>
                        <a:lnTo>
                          <a:pt x="181" y="1556"/>
                        </a:lnTo>
                        <a:lnTo>
                          <a:pt x="200" y="1560"/>
                        </a:lnTo>
                        <a:lnTo>
                          <a:pt x="217" y="1569"/>
                        </a:lnTo>
                        <a:lnTo>
                          <a:pt x="230" y="1583"/>
                        </a:lnTo>
                        <a:lnTo>
                          <a:pt x="441" y="1487"/>
                        </a:lnTo>
                        <a:lnTo>
                          <a:pt x="441" y="1416"/>
                        </a:lnTo>
                        <a:lnTo>
                          <a:pt x="444" y="1397"/>
                        </a:lnTo>
                        <a:lnTo>
                          <a:pt x="453" y="1381"/>
                        </a:lnTo>
                        <a:lnTo>
                          <a:pt x="466" y="1368"/>
                        </a:lnTo>
                        <a:lnTo>
                          <a:pt x="483" y="1359"/>
                        </a:lnTo>
                        <a:lnTo>
                          <a:pt x="502" y="1356"/>
                        </a:lnTo>
                        <a:lnTo>
                          <a:pt x="615" y="1356"/>
                        </a:lnTo>
                        <a:lnTo>
                          <a:pt x="764" y="1188"/>
                        </a:lnTo>
                        <a:lnTo>
                          <a:pt x="763" y="1182"/>
                        </a:lnTo>
                        <a:lnTo>
                          <a:pt x="763" y="1175"/>
                        </a:lnTo>
                        <a:lnTo>
                          <a:pt x="763" y="1055"/>
                        </a:lnTo>
                        <a:lnTo>
                          <a:pt x="765" y="1036"/>
                        </a:lnTo>
                        <a:lnTo>
                          <a:pt x="775" y="1019"/>
                        </a:lnTo>
                        <a:lnTo>
                          <a:pt x="787" y="1007"/>
                        </a:lnTo>
                        <a:lnTo>
                          <a:pt x="803" y="998"/>
                        </a:lnTo>
                        <a:lnTo>
                          <a:pt x="822" y="995"/>
                        </a:lnTo>
                        <a:close/>
                        <a:moveTo>
                          <a:pt x="1315" y="0"/>
                        </a:moveTo>
                        <a:lnTo>
                          <a:pt x="1336" y="3"/>
                        </a:lnTo>
                        <a:lnTo>
                          <a:pt x="1356" y="12"/>
                        </a:lnTo>
                        <a:lnTo>
                          <a:pt x="2021" y="413"/>
                        </a:lnTo>
                        <a:lnTo>
                          <a:pt x="2031" y="423"/>
                        </a:lnTo>
                        <a:lnTo>
                          <a:pt x="2038" y="435"/>
                        </a:lnTo>
                        <a:lnTo>
                          <a:pt x="2040" y="448"/>
                        </a:lnTo>
                        <a:lnTo>
                          <a:pt x="2038" y="461"/>
                        </a:lnTo>
                        <a:lnTo>
                          <a:pt x="2031" y="473"/>
                        </a:lnTo>
                        <a:lnTo>
                          <a:pt x="2021" y="482"/>
                        </a:lnTo>
                        <a:lnTo>
                          <a:pt x="1357" y="885"/>
                        </a:lnTo>
                        <a:lnTo>
                          <a:pt x="1337" y="893"/>
                        </a:lnTo>
                        <a:lnTo>
                          <a:pt x="1316" y="895"/>
                        </a:lnTo>
                        <a:lnTo>
                          <a:pt x="1294" y="893"/>
                        </a:lnTo>
                        <a:lnTo>
                          <a:pt x="1274" y="885"/>
                        </a:lnTo>
                        <a:lnTo>
                          <a:pt x="609" y="482"/>
                        </a:lnTo>
                        <a:lnTo>
                          <a:pt x="599" y="473"/>
                        </a:lnTo>
                        <a:lnTo>
                          <a:pt x="592" y="461"/>
                        </a:lnTo>
                        <a:lnTo>
                          <a:pt x="590" y="448"/>
                        </a:lnTo>
                        <a:lnTo>
                          <a:pt x="592" y="435"/>
                        </a:lnTo>
                        <a:lnTo>
                          <a:pt x="599" y="423"/>
                        </a:lnTo>
                        <a:lnTo>
                          <a:pt x="609" y="413"/>
                        </a:lnTo>
                        <a:lnTo>
                          <a:pt x="1274" y="12"/>
                        </a:lnTo>
                        <a:lnTo>
                          <a:pt x="1294" y="3"/>
                        </a:lnTo>
                        <a:lnTo>
                          <a:pt x="1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55"/>
                  <p:cNvSpPr>
                    <a:spLocks noEditPoints="1"/>
                  </p:cNvSpPr>
                  <p:nvPr/>
                </p:nvSpPr>
                <p:spPr bwMode="auto">
                  <a:xfrm>
                    <a:off x="7390600" y="-943317"/>
                    <a:ext cx="460375" cy="314325"/>
                  </a:xfrm>
                  <a:custGeom>
                    <a:avLst/>
                    <a:gdLst>
                      <a:gd name="T0" fmla="*/ 761 w 1450"/>
                      <a:gd name="T1" fmla="*/ 752 h 989"/>
                      <a:gd name="T2" fmla="*/ 809 w 1450"/>
                      <a:gd name="T3" fmla="*/ 774 h 989"/>
                      <a:gd name="T4" fmla="*/ 843 w 1450"/>
                      <a:gd name="T5" fmla="*/ 816 h 989"/>
                      <a:gd name="T6" fmla="*/ 854 w 1450"/>
                      <a:gd name="T7" fmla="*/ 868 h 989"/>
                      <a:gd name="T8" fmla="*/ 843 w 1450"/>
                      <a:gd name="T9" fmla="*/ 922 h 989"/>
                      <a:gd name="T10" fmla="*/ 809 w 1450"/>
                      <a:gd name="T11" fmla="*/ 962 h 989"/>
                      <a:gd name="T12" fmla="*/ 761 w 1450"/>
                      <a:gd name="T13" fmla="*/ 986 h 989"/>
                      <a:gd name="T14" fmla="*/ 707 w 1450"/>
                      <a:gd name="T15" fmla="*/ 986 h 989"/>
                      <a:gd name="T16" fmla="*/ 659 w 1450"/>
                      <a:gd name="T17" fmla="*/ 962 h 989"/>
                      <a:gd name="T18" fmla="*/ 626 w 1450"/>
                      <a:gd name="T19" fmla="*/ 922 h 989"/>
                      <a:gd name="T20" fmla="*/ 614 w 1450"/>
                      <a:gd name="T21" fmla="*/ 868 h 989"/>
                      <a:gd name="T22" fmla="*/ 626 w 1450"/>
                      <a:gd name="T23" fmla="*/ 816 h 989"/>
                      <a:gd name="T24" fmla="*/ 659 w 1450"/>
                      <a:gd name="T25" fmla="*/ 774 h 989"/>
                      <a:gd name="T26" fmla="*/ 707 w 1450"/>
                      <a:gd name="T27" fmla="*/ 752 h 989"/>
                      <a:gd name="T28" fmla="*/ 205 w 1450"/>
                      <a:gd name="T29" fmla="*/ 0 h 989"/>
                      <a:gd name="T30" fmla="*/ 669 w 1450"/>
                      <a:gd name="T31" fmla="*/ 278 h 989"/>
                      <a:gd name="T32" fmla="*/ 726 w 1450"/>
                      <a:gd name="T33" fmla="*/ 288 h 989"/>
                      <a:gd name="T34" fmla="*/ 782 w 1450"/>
                      <a:gd name="T35" fmla="*/ 278 h 989"/>
                      <a:gd name="T36" fmla="*/ 1245 w 1450"/>
                      <a:gd name="T37" fmla="*/ 0 h 989"/>
                      <a:gd name="T38" fmla="*/ 1441 w 1450"/>
                      <a:gd name="T39" fmla="*/ 122 h 989"/>
                      <a:gd name="T40" fmla="*/ 1450 w 1450"/>
                      <a:gd name="T41" fmla="*/ 147 h 989"/>
                      <a:gd name="T42" fmla="*/ 1441 w 1450"/>
                      <a:gd name="T43" fmla="*/ 172 h 989"/>
                      <a:gd name="T44" fmla="*/ 767 w 1450"/>
                      <a:gd name="T45" fmla="*/ 584 h 989"/>
                      <a:gd name="T46" fmla="*/ 726 w 1450"/>
                      <a:gd name="T47" fmla="*/ 596 h 989"/>
                      <a:gd name="T48" fmla="*/ 684 w 1450"/>
                      <a:gd name="T49" fmla="*/ 584 h 989"/>
                      <a:gd name="T50" fmla="*/ 493 w 1450"/>
                      <a:gd name="T51" fmla="*/ 458 h 989"/>
                      <a:gd name="T52" fmla="*/ 490 w 1450"/>
                      <a:gd name="T53" fmla="*/ 335 h 989"/>
                      <a:gd name="T54" fmla="*/ 462 w 1450"/>
                      <a:gd name="T55" fmla="*/ 280 h 989"/>
                      <a:gd name="T56" fmla="*/ 415 w 1450"/>
                      <a:gd name="T57" fmla="*/ 241 h 989"/>
                      <a:gd name="T58" fmla="*/ 353 w 1450"/>
                      <a:gd name="T59" fmla="*/ 226 h 989"/>
                      <a:gd name="T60" fmla="*/ 208 w 1450"/>
                      <a:gd name="T61" fmla="*/ 229 h 989"/>
                      <a:gd name="T62" fmla="*/ 164 w 1450"/>
                      <a:gd name="T63" fmla="*/ 246 h 989"/>
                      <a:gd name="T64" fmla="*/ 19 w 1450"/>
                      <a:gd name="T65" fmla="*/ 181 h 989"/>
                      <a:gd name="T66" fmla="*/ 2 w 1450"/>
                      <a:gd name="T67" fmla="*/ 161 h 989"/>
                      <a:gd name="T68" fmla="*/ 2 w 1450"/>
                      <a:gd name="T69" fmla="*/ 134 h 989"/>
                      <a:gd name="T70" fmla="*/ 19 w 1450"/>
                      <a:gd name="T71" fmla="*/ 112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0" h="989">
                        <a:moveTo>
                          <a:pt x="734" y="748"/>
                        </a:moveTo>
                        <a:lnTo>
                          <a:pt x="761" y="752"/>
                        </a:lnTo>
                        <a:lnTo>
                          <a:pt x="788" y="760"/>
                        </a:lnTo>
                        <a:lnTo>
                          <a:pt x="809" y="774"/>
                        </a:lnTo>
                        <a:lnTo>
                          <a:pt x="828" y="793"/>
                        </a:lnTo>
                        <a:lnTo>
                          <a:pt x="843" y="816"/>
                        </a:lnTo>
                        <a:lnTo>
                          <a:pt x="852" y="841"/>
                        </a:lnTo>
                        <a:lnTo>
                          <a:pt x="854" y="868"/>
                        </a:lnTo>
                        <a:lnTo>
                          <a:pt x="852" y="896"/>
                        </a:lnTo>
                        <a:lnTo>
                          <a:pt x="843" y="922"/>
                        </a:lnTo>
                        <a:lnTo>
                          <a:pt x="828" y="943"/>
                        </a:lnTo>
                        <a:lnTo>
                          <a:pt x="809" y="962"/>
                        </a:lnTo>
                        <a:lnTo>
                          <a:pt x="788" y="977"/>
                        </a:lnTo>
                        <a:lnTo>
                          <a:pt x="761" y="986"/>
                        </a:lnTo>
                        <a:lnTo>
                          <a:pt x="734" y="989"/>
                        </a:lnTo>
                        <a:lnTo>
                          <a:pt x="707" y="986"/>
                        </a:lnTo>
                        <a:lnTo>
                          <a:pt x="682" y="977"/>
                        </a:lnTo>
                        <a:lnTo>
                          <a:pt x="659" y="962"/>
                        </a:lnTo>
                        <a:lnTo>
                          <a:pt x="640" y="943"/>
                        </a:lnTo>
                        <a:lnTo>
                          <a:pt x="626" y="922"/>
                        </a:lnTo>
                        <a:lnTo>
                          <a:pt x="617" y="896"/>
                        </a:lnTo>
                        <a:lnTo>
                          <a:pt x="614" y="868"/>
                        </a:lnTo>
                        <a:lnTo>
                          <a:pt x="617" y="841"/>
                        </a:lnTo>
                        <a:lnTo>
                          <a:pt x="626" y="816"/>
                        </a:lnTo>
                        <a:lnTo>
                          <a:pt x="640" y="793"/>
                        </a:lnTo>
                        <a:lnTo>
                          <a:pt x="659" y="774"/>
                        </a:lnTo>
                        <a:lnTo>
                          <a:pt x="682" y="760"/>
                        </a:lnTo>
                        <a:lnTo>
                          <a:pt x="707" y="752"/>
                        </a:lnTo>
                        <a:lnTo>
                          <a:pt x="734" y="748"/>
                        </a:lnTo>
                        <a:close/>
                        <a:moveTo>
                          <a:pt x="205" y="0"/>
                        </a:moveTo>
                        <a:lnTo>
                          <a:pt x="642" y="265"/>
                        </a:lnTo>
                        <a:lnTo>
                          <a:pt x="669" y="278"/>
                        </a:lnTo>
                        <a:lnTo>
                          <a:pt x="696" y="286"/>
                        </a:lnTo>
                        <a:lnTo>
                          <a:pt x="726" y="288"/>
                        </a:lnTo>
                        <a:lnTo>
                          <a:pt x="754" y="286"/>
                        </a:lnTo>
                        <a:lnTo>
                          <a:pt x="782" y="278"/>
                        </a:lnTo>
                        <a:lnTo>
                          <a:pt x="808" y="265"/>
                        </a:lnTo>
                        <a:lnTo>
                          <a:pt x="1245" y="0"/>
                        </a:lnTo>
                        <a:lnTo>
                          <a:pt x="1431" y="112"/>
                        </a:lnTo>
                        <a:lnTo>
                          <a:pt x="1441" y="122"/>
                        </a:lnTo>
                        <a:lnTo>
                          <a:pt x="1448" y="134"/>
                        </a:lnTo>
                        <a:lnTo>
                          <a:pt x="1450" y="147"/>
                        </a:lnTo>
                        <a:lnTo>
                          <a:pt x="1448" y="161"/>
                        </a:lnTo>
                        <a:lnTo>
                          <a:pt x="1441" y="172"/>
                        </a:lnTo>
                        <a:lnTo>
                          <a:pt x="1431" y="181"/>
                        </a:lnTo>
                        <a:lnTo>
                          <a:pt x="767" y="584"/>
                        </a:lnTo>
                        <a:lnTo>
                          <a:pt x="747" y="592"/>
                        </a:lnTo>
                        <a:lnTo>
                          <a:pt x="726" y="596"/>
                        </a:lnTo>
                        <a:lnTo>
                          <a:pt x="704" y="592"/>
                        </a:lnTo>
                        <a:lnTo>
                          <a:pt x="684" y="584"/>
                        </a:lnTo>
                        <a:lnTo>
                          <a:pt x="521" y="485"/>
                        </a:lnTo>
                        <a:lnTo>
                          <a:pt x="493" y="458"/>
                        </a:lnTo>
                        <a:lnTo>
                          <a:pt x="493" y="367"/>
                        </a:lnTo>
                        <a:lnTo>
                          <a:pt x="490" y="335"/>
                        </a:lnTo>
                        <a:lnTo>
                          <a:pt x="479" y="306"/>
                        </a:lnTo>
                        <a:lnTo>
                          <a:pt x="462" y="280"/>
                        </a:lnTo>
                        <a:lnTo>
                          <a:pt x="441" y="257"/>
                        </a:lnTo>
                        <a:lnTo>
                          <a:pt x="415" y="241"/>
                        </a:lnTo>
                        <a:lnTo>
                          <a:pt x="385" y="231"/>
                        </a:lnTo>
                        <a:lnTo>
                          <a:pt x="353" y="226"/>
                        </a:lnTo>
                        <a:lnTo>
                          <a:pt x="232" y="226"/>
                        </a:lnTo>
                        <a:lnTo>
                          <a:pt x="208" y="229"/>
                        </a:lnTo>
                        <a:lnTo>
                          <a:pt x="186" y="235"/>
                        </a:lnTo>
                        <a:lnTo>
                          <a:pt x="164" y="246"/>
                        </a:lnTo>
                        <a:lnTo>
                          <a:pt x="145" y="257"/>
                        </a:lnTo>
                        <a:lnTo>
                          <a:pt x="19" y="181"/>
                        </a:lnTo>
                        <a:lnTo>
                          <a:pt x="9" y="172"/>
                        </a:lnTo>
                        <a:lnTo>
                          <a:pt x="2" y="161"/>
                        </a:lnTo>
                        <a:lnTo>
                          <a:pt x="0" y="147"/>
                        </a:lnTo>
                        <a:lnTo>
                          <a:pt x="2" y="134"/>
                        </a:lnTo>
                        <a:lnTo>
                          <a:pt x="9" y="122"/>
                        </a:lnTo>
                        <a:lnTo>
                          <a:pt x="19" y="112"/>
                        </a:lnTo>
                        <a:lnTo>
                          <a:pt x="205"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63" name="TextBox 262"/>
              <p:cNvSpPr txBox="1"/>
              <p:nvPr/>
            </p:nvSpPr>
            <p:spPr>
              <a:xfrm>
                <a:off x="11034121" y="1605003"/>
                <a:ext cx="1228215" cy="646331"/>
              </a:xfrm>
              <a:prstGeom prst="rect">
                <a:avLst/>
              </a:prstGeom>
              <a:noFill/>
            </p:spPr>
            <p:txBody>
              <a:bodyPr wrap="square" rtlCol="0">
                <a:spAutoFit/>
              </a:bodyPr>
              <a:lstStyle/>
              <a:p>
                <a:r>
                  <a:rPr lang="en-US" dirty="0"/>
                  <a:t>GIS Analysis</a:t>
                </a:r>
              </a:p>
            </p:txBody>
          </p:sp>
        </p:grpSp>
      </p:grpSp>
      <p:grpSp>
        <p:nvGrpSpPr>
          <p:cNvPr id="11" name="Publishers"/>
          <p:cNvGrpSpPr/>
          <p:nvPr/>
        </p:nvGrpSpPr>
        <p:grpSpPr>
          <a:xfrm>
            <a:off x="4189978" y="1713315"/>
            <a:ext cx="3771560" cy="5021669"/>
            <a:chOff x="4189978" y="1713315"/>
            <a:chExt cx="3771560" cy="5021669"/>
          </a:xfrm>
        </p:grpSpPr>
        <p:sp>
          <p:nvSpPr>
            <p:cNvPr id="137" name="Hexagon 136"/>
            <p:cNvSpPr/>
            <p:nvPr/>
          </p:nvSpPr>
          <p:spPr>
            <a:xfrm rot="16200000">
              <a:off x="3554876" y="2348417"/>
              <a:ext cx="5021669" cy="3751466"/>
            </a:xfrm>
            <a:prstGeom prst="hexagon">
              <a:avLst/>
            </a:prstGeom>
            <a:solidFill>
              <a:srgbClr val="DEEBF7">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9" name="Publishers"/>
            <p:cNvGrpSpPr/>
            <p:nvPr/>
          </p:nvGrpSpPr>
          <p:grpSpPr>
            <a:xfrm>
              <a:off x="5273068" y="2035485"/>
              <a:ext cx="2688470" cy="4028755"/>
              <a:chOff x="5453548" y="2035485"/>
              <a:chExt cx="2688470" cy="4028755"/>
            </a:xfrm>
          </p:grpSpPr>
          <p:pic>
            <p:nvPicPr>
              <p:cNvPr id="258" name="Picture 257"/>
              <p:cNvPicPr>
                <a:picLocks noChangeAspect="1"/>
              </p:cNvPicPr>
              <p:nvPr/>
            </p:nvPicPr>
            <p:blipFill>
              <a:blip r:embed="rId3"/>
              <a:stretch>
                <a:fillRect/>
              </a:stretch>
            </p:blipFill>
            <p:spPr>
              <a:xfrm>
                <a:off x="5453548" y="2035485"/>
                <a:ext cx="1435754" cy="4028755"/>
              </a:xfrm>
              <a:prstGeom prst="rect">
                <a:avLst/>
              </a:prstGeom>
            </p:spPr>
          </p:pic>
          <p:sp>
            <p:nvSpPr>
              <p:cNvPr id="262" name="TextBox 261"/>
              <p:cNvSpPr txBox="1"/>
              <p:nvPr/>
            </p:nvSpPr>
            <p:spPr>
              <a:xfrm>
                <a:off x="6822755" y="3147108"/>
                <a:ext cx="1319263" cy="646331"/>
              </a:xfrm>
              <a:prstGeom prst="rect">
                <a:avLst/>
              </a:prstGeom>
              <a:noFill/>
            </p:spPr>
            <p:txBody>
              <a:bodyPr wrap="square" rtlCol="0">
                <a:spAutoFit/>
              </a:bodyPr>
              <a:lstStyle/>
              <a:p>
                <a:r>
                  <a:rPr lang="en-US" dirty="0"/>
                  <a:t>Content</a:t>
                </a:r>
              </a:p>
              <a:p>
                <a:r>
                  <a:rPr lang="en-US" dirty="0"/>
                  <a:t>Publishing</a:t>
                </a:r>
              </a:p>
            </p:txBody>
          </p:sp>
        </p:grpSp>
      </p:grpSp>
      <p:grpSp>
        <p:nvGrpSpPr>
          <p:cNvPr id="10" name="Admins"/>
          <p:cNvGrpSpPr/>
          <p:nvPr/>
        </p:nvGrpSpPr>
        <p:grpSpPr>
          <a:xfrm>
            <a:off x="198849" y="148297"/>
            <a:ext cx="3751466" cy="5021669"/>
            <a:chOff x="198849" y="148297"/>
            <a:chExt cx="3751466" cy="5021669"/>
          </a:xfrm>
        </p:grpSpPr>
        <p:sp>
          <p:nvSpPr>
            <p:cNvPr id="7" name="Hexagon 6"/>
            <p:cNvSpPr/>
            <p:nvPr/>
          </p:nvSpPr>
          <p:spPr>
            <a:xfrm rot="16200000">
              <a:off x="-436253" y="783399"/>
              <a:ext cx="5021669" cy="3751466"/>
            </a:xfrm>
            <a:prstGeom prst="hexagon">
              <a:avLst/>
            </a:prstGeom>
            <a:solidFill>
              <a:srgbClr val="DEEBF7">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0919" y="890200"/>
              <a:ext cx="931241" cy="288724"/>
            </a:xfrm>
            <a:prstGeom prst="rect">
              <a:avLst/>
            </a:prstGeom>
            <a:noFill/>
            <a:effectLst/>
          </p:spPr>
          <p:txBody>
            <a:bodyPr wrap="square" lIns="0" tIns="0" rIns="0" bIns="0" rtlCol="0" anchor="t">
              <a:noAutofit/>
            </a:bodyPr>
            <a:lstStyle/>
            <a:p>
              <a:pPr algn="ctr" defTabSz="914354" eaLnBrk="0" hangingPunct="0">
                <a:defRPr/>
              </a:pPr>
              <a:r>
                <a:rPr lang="en-US" sz="1600" b="1" dirty="0">
                  <a:solidFill>
                    <a:srgbClr val="FFFFFF"/>
                  </a:solidFill>
                </a:rPr>
                <a:t>Desktop</a:t>
              </a:r>
            </a:p>
          </p:txBody>
        </p:sp>
        <p:sp>
          <p:nvSpPr>
            <p:cNvPr id="9" name="TextBox 8"/>
            <p:cNvSpPr txBox="1"/>
            <p:nvPr/>
          </p:nvSpPr>
          <p:spPr>
            <a:xfrm>
              <a:off x="2525195" y="890200"/>
              <a:ext cx="855463" cy="288724"/>
            </a:xfrm>
            <a:prstGeom prst="rect">
              <a:avLst/>
            </a:prstGeom>
            <a:noFill/>
            <a:effectLst/>
          </p:spPr>
          <p:txBody>
            <a:bodyPr wrap="square" lIns="0" tIns="0" rIns="0" bIns="0" rtlCol="0" anchor="t">
              <a:noAutofit/>
            </a:bodyPr>
            <a:lstStyle/>
            <a:p>
              <a:pPr algn="ctr" defTabSz="914354" eaLnBrk="0" hangingPunct="0">
                <a:defRPr/>
              </a:pPr>
              <a:r>
                <a:rPr lang="en-US" sz="1600" b="1" dirty="0">
                  <a:solidFill>
                    <a:srgbClr val="FFFFFF"/>
                  </a:solidFill>
                </a:rPr>
                <a:t>Apps</a:t>
              </a:r>
            </a:p>
          </p:txBody>
        </p:sp>
        <p:grpSp>
          <p:nvGrpSpPr>
            <p:cNvPr id="259" name="Group 258"/>
            <p:cNvGrpSpPr/>
            <p:nvPr/>
          </p:nvGrpSpPr>
          <p:grpSpPr>
            <a:xfrm>
              <a:off x="772903" y="1082334"/>
              <a:ext cx="2388428" cy="2436748"/>
              <a:chOff x="893223" y="1082334"/>
              <a:chExt cx="2388428" cy="2436748"/>
            </a:xfrm>
          </p:grpSpPr>
          <p:sp>
            <p:nvSpPr>
              <p:cNvPr id="13" name="Rectangle 61"/>
              <p:cNvSpPr>
                <a:spLocks/>
              </p:cNvSpPr>
              <p:nvPr/>
            </p:nvSpPr>
            <p:spPr bwMode="auto">
              <a:xfrm rot="3600000" flipH="1" flipV="1">
                <a:off x="1299917" y="2141039"/>
                <a:ext cx="471708" cy="85698"/>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4" name="Rectangle 61"/>
              <p:cNvSpPr>
                <a:spLocks/>
              </p:cNvSpPr>
              <p:nvPr/>
            </p:nvSpPr>
            <p:spPr bwMode="auto">
              <a:xfrm rot="18000000" flipV="1">
                <a:off x="2390046" y="2224013"/>
                <a:ext cx="723374" cy="9917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5" name="Rectangle 61"/>
              <p:cNvSpPr>
                <a:spLocks/>
              </p:cNvSpPr>
              <p:nvPr/>
            </p:nvSpPr>
            <p:spPr bwMode="auto">
              <a:xfrm rot="5400000" flipH="1" flipV="1">
                <a:off x="1865971" y="1999398"/>
                <a:ext cx="657863" cy="85698"/>
              </a:xfrm>
              <a:custGeom>
                <a:avLst/>
                <a:gdLst>
                  <a:gd name="T0" fmla="*/ 457200 w 3745311"/>
                  <a:gd name="T1" fmla="*/ 0 h 91440"/>
                  <a:gd name="T2" fmla="*/ 0 w 3745311"/>
                  <a:gd name="T3" fmla="*/ 0 h 91440"/>
                  <a:gd name="T4" fmla="*/ 0 w 3745311"/>
                  <a:gd name="T5" fmla="*/ 91440 h 91440"/>
                  <a:gd name="T6" fmla="*/ 457200 w 3745311"/>
                  <a:gd name="T7" fmla="*/ 91440 h 91440"/>
                  <a:gd name="T8" fmla="*/ 45720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grpSp>
            <p:nvGrpSpPr>
              <p:cNvPr id="16" name="Group 118"/>
              <p:cNvGrpSpPr>
                <a:grpSpLocks/>
              </p:cNvGrpSpPr>
              <p:nvPr/>
            </p:nvGrpSpPr>
            <p:grpSpPr bwMode="auto">
              <a:xfrm>
                <a:off x="1804169" y="1082334"/>
                <a:ext cx="851185" cy="685414"/>
                <a:chOff x="14605307" y="2406216"/>
                <a:chExt cx="786723" cy="615921"/>
              </a:xfrm>
            </p:grpSpPr>
            <p:sp>
              <p:nvSpPr>
                <p:cNvPr id="46" name="Freeform 29"/>
                <p:cNvSpPr>
                  <a:spLocks/>
                </p:cNvSpPr>
                <p:nvPr/>
              </p:nvSpPr>
              <p:spPr bwMode="auto">
                <a:xfrm>
                  <a:off x="14605307" y="2406216"/>
                  <a:ext cx="786723" cy="615921"/>
                </a:xfrm>
                <a:custGeom>
                  <a:avLst/>
                  <a:gdLst>
                    <a:gd name="T0" fmla="*/ 39781787 w 3040"/>
                    <a:gd name="T1" fmla="*/ 0 h 2383"/>
                    <a:gd name="T2" fmla="*/ 195559670 w 3040"/>
                    <a:gd name="T3" fmla="*/ 0 h 2383"/>
                    <a:gd name="T4" fmla="*/ 197434865 w 3040"/>
                    <a:gd name="T5" fmla="*/ 267252 h 2383"/>
                    <a:gd name="T6" fmla="*/ 199042213 w 3040"/>
                    <a:gd name="T7" fmla="*/ 801757 h 2383"/>
                    <a:gd name="T8" fmla="*/ 200582534 w 3040"/>
                    <a:gd name="T9" fmla="*/ 1803824 h 2383"/>
                    <a:gd name="T10" fmla="*/ 201788239 w 3040"/>
                    <a:gd name="T11" fmla="*/ 3006201 h 2383"/>
                    <a:gd name="T12" fmla="*/ 202792863 w 3040"/>
                    <a:gd name="T13" fmla="*/ 4542773 h 2383"/>
                    <a:gd name="T14" fmla="*/ 203328559 w 3040"/>
                    <a:gd name="T15" fmla="*/ 6146028 h 2383"/>
                    <a:gd name="T16" fmla="*/ 203596407 w 3040"/>
                    <a:gd name="T17" fmla="*/ 8016536 h 2383"/>
                    <a:gd name="T18" fmla="*/ 203596407 w 3040"/>
                    <a:gd name="T19" fmla="*/ 121649954 h 2383"/>
                    <a:gd name="T20" fmla="*/ 203328559 w 3040"/>
                    <a:gd name="T21" fmla="*/ 123386836 h 2383"/>
                    <a:gd name="T22" fmla="*/ 202792863 w 3040"/>
                    <a:gd name="T23" fmla="*/ 125123718 h 2383"/>
                    <a:gd name="T24" fmla="*/ 201788239 w 3040"/>
                    <a:gd name="T25" fmla="*/ 126660290 h 2383"/>
                    <a:gd name="T26" fmla="*/ 200582534 w 3040"/>
                    <a:gd name="T27" fmla="*/ 127862667 h 2383"/>
                    <a:gd name="T28" fmla="*/ 199042213 w 3040"/>
                    <a:gd name="T29" fmla="*/ 128864734 h 2383"/>
                    <a:gd name="T30" fmla="*/ 197434865 w 3040"/>
                    <a:gd name="T31" fmla="*/ 129399238 h 2383"/>
                    <a:gd name="T32" fmla="*/ 195559670 w 3040"/>
                    <a:gd name="T33" fmla="*/ 129666491 h 2383"/>
                    <a:gd name="T34" fmla="*/ 172655161 w 3040"/>
                    <a:gd name="T35" fmla="*/ 129666491 h 2383"/>
                    <a:gd name="T36" fmla="*/ 172320286 w 3040"/>
                    <a:gd name="T37" fmla="*/ 129532865 h 2383"/>
                    <a:gd name="T38" fmla="*/ 171918385 w 3040"/>
                    <a:gd name="T39" fmla="*/ 129532865 h 2383"/>
                    <a:gd name="T40" fmla="*/ 171918385 w 3040"/>
                    <a:gd name="T41" fmla="*/ 151177202 h 2383"/>
                    <a:gd name="T42" fmla="*/ 171717563 w 3040"/>
                    <a:gd name="T43" fmla="*/ 153047710 h 2383"/>
                    <a:gd name="T44" fmla="*/ 171114840 w 3040"/>
                    <a:gd name="T45" fmla="*/ 154784592 h 2383"/>
                    <a:gd name="T46" fmla="*/ 170177243 w 3040"/>
                    <a:gd name="T47" fmla="*/ 156187537 h 2383"/>
                    <a:gd name="T48" fmla="*/ 168904770 w 3040"/>
                    <a:gd name="T49" fmla="*/ 157456857 h 2383"/>
                    <a:gd name="T50" fmla="*/ 167364190 w 3040"/>
                    <a:gd name="T51" fmla="*/ 158391981 h 2383"/>
                    <a:gd name="T52" fmla="*/ 165756843 w 3040"/>
                    <a:gd name="T53" fmla="*/ 159060112 h 2383"/>
                    <a:gd name="T54" fmla="*/ 163881647 w 3040"/>
                    <a:gd name="T55" fmla="*/ 159193738 h 2383"/>
                    <a:gd name="T56" fmla="*/ 8036738 w 3040"/>
                    <a:gd name="T57" fmla="*/ 159193738 h 2383"/>
                    <a:gd name="T58" fmla="*/ 6228569 w 3040"/>
                    <a:gd name="T59" fmla="*/ 159060112 h 2383"/>
                    <a:gd name="T60" fmla="*/ 4554195 w 3040"/>
                    <a:gd name="T61" fmla="*/ 158391981 h 2383"/>
                    <a:gd name="T62" fmla="*/ 3080642 w 3040"/>
                    <a:gd name="T63" fmla="*/ 157456857 h 2383"/>
                    <a:gd name="T64" fmla="*/ 1808169 w 3040"/>
                    <a:gd name="T65" fmla="*/ 156187537 h 2383"/>
                    <a:gd name="T66" fmla="*/ 937598 w 3040"/>
                    <a:gd name="T67" fmla="*/ 154784592 h 2383"/>
                    <a:gd name="T68" fmla="*/ 267848 w 3040"/>
                    <a:gd name="T69" fmla="*/ 153047710 h 2383"/>
                    <a:gd name="T70" fmla="*/ 0 w 3040"/>
                    <a:gd name="T71" fmla="*/ 151177202 h 2383"/>
                    <a:gd name="T72" fmla="*/ 0 w 3040"/>
                    <a:gd name="T73" fmla="*/ 37610726 h 2383"/>
                    <a:gd name="T74" fmla="*/ 267848 w 3040"/>
                    <a:gd name="T75" fmla="*/ 35806902 h 2383"/>
                    <a:gd name="T76" fmla="*/ 937598 w 3040"/>
                    <a:gd name="T77" fmla="*/ 34070020 h 2383"/>
                    <a:gd name="T78" fmla="*/ 1808169 w 3040"/>
                    <a:gd name="T79" fmla="*/ 32600391 h 2383"/>
                    <a:gd name="T80" fmla="*/ 3080642 w 3040"/>
                    <a:gd name="T81" fmla="*/ 31331072 h 2383"/>
                    <a:gd name="T82" fmla="*/ 4554195 w 3040"/>
                    <a:gd name="T83" fmla="*/ 30462631 h 2383"/>
                    <a:gd name="T84" fmla="*/ 6228569 w 3040"/>
                    <a:gd name="T85" fmla="*/ 29794500 h 2383"/>
                    <a:gd name="T86" fmla="*/ 8036738 w 3040"/>
                    <a:gd name="T87" fmla="*/ 29660874 h 2383"/>
                    <a:gd name="T88" fmla="*/ 31811817 w 3040"/>
                    <a:gd name="T89" fmla="*/ 29660874 h 2383"/>
                    <a:gd name="T90" fmla="*/ 31745049 w 3040"/>
                    <a:gd name="T91" fmla="*/ 28258187 h 2383"/>
                    <a:gd name="T92" fmla="*/ 31745049 w 3040"/>
                    <a:gd name="T93" fmla="*/ 8016536 h 2383"/>
                    <a:gd name="T94" fmla="*/ 31945871 w 3040"/>
                    <a:gd name="T95" fmla="*/ 6146028 h 2383"/>
                    <a:gd name="T96" fmla="*/ 32548594 w 3040"/>
                    <a:gd name="T97" fmla="*/ 4542773 h 2383"/>
                    <a:gd name="T98" fmla="*/ 33486192 w 3040"/>
                    <a:gd name="T99" fmla="*/ 3006201 h 2383"/>
                    <a:gd name="T100" fmla="*/ 34758664 w 3040"/>
                    <a:gd name="T101" fmla="*/ 1803824 h 2383"/>
                    <a:gd name="T102" fmla="*/ 36232217 w 3040"/>
                    <a:gd name="T103" fmla="*/ 801757 h 2383"/>
                    <a:gd name="T104" fmla="*/ 37906333 w 3040"/>
                    <a:gd name="T105" fmla="*/ 267252 h 2383"/>
                    <a:gd name="T106" fmla="*/ 39781787 w 3040"/>
                    <a:gd name="T107" fmla="*/ 0 h 238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solidFill>
                  <a:srgbClr val="00649C">
                    <a:alpha val="2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7" name="Freeform 30"/>
                <p:cNvSpPr>
                  <a:spLocks/>
                </p:cNvSpPr>
                <p:nvPr/>
              </p:nvSpPr>
              <p:spPr bwMode="auto">
                <a:xfrm>
                  <a:off x="14757993" y="2437271"/>
                  <a:ext cx="602982" cy="439944"/>
                </a:xfrm>
                <a:custGeom>
                  <a:avLst/>
                  <a:gdLst>
                    <a:gd name="T0" fmla="*/ 0 w 2326"/>
                    <a:gd name="T1" fmla="*/ 0 h 1701"/>
                    <a:gd name="T2" fmla="*/ 156314399 w 2326"/>
                    <a:gd name="T3" fmla="*/ 0 h 1701"/>
                    <a:gd name="T4" fmla="*/ 156314399 w 2326"/>
                    <a:gd name="T5" fmla="*/ 113786433 h 1701"/>
                    <a:gd name="T6" fmla="*/ 133330830 w 2326"/>
                    <a:gd name="T7" fmla="*/ 113786433 h 1701"/>
                    <a:gd name="T8" fmla="*/ 133330830 w 2326"/>
                    <a:gd name="T9" fmla="*/ 89905311 h 1701"/>
                    <a:gd name="T10" fmla="*/ 140857736 w 2326"/>
                    <a:gd name="T11" fmla="*/ 89905311 h 1701"/>
                    <a:gd name="T12" fmla="*/ 140857736 w 2326"/>
                    <a:gd name="T13" fmla="*/ 13780257 h 1701"/>
                    <a:gd name="T14" fmla="*/ 53157555 w 2326"/>
                    <a:gd name="T15" fmla="*/ 13780257 h 1701"/>
                    <a:gd name="T16" fmla="*/ 53157555 w 2326"/>
                    <a:gd name="T17" fmla="*/ 20268719 h 1701"/>
                    <a:gd name="T18" fmla="*/ 42270697 w 2326"/>
                    <a:gd name="T19" fmla="*/ 20268719 h 1701"/>
                    <a:gd name="T20" fmla="*/ 42270697 w 2326"/>
                    <a:gd name="T21" fmla="*/ 13512566 h 1701"/>
                    <a:gd name="T22" fmla="*/ 12902933 w 2326"/>
                    <a:gd name="T23" fmla="*/ 13512566 h 1701"/>
                    <a:gd name="T24" fmla="*/ 12902933 w 2326"/>
                    <a:gd name="T25" fmla="*/ 20268719 h 1701"/>
                    <a:gd name="T26" fmla="*/ 0 w 2326"/>
                    <a:gd name="T27" fmla="*/ 20268719 h 1701"/>
                    <a:gd name="T28" fmla="*/ 0 w 2326"/>
                    <a:gd name="T29" fmla="*/ 0 h 17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26" h="1701">
                      <a:moveTo>
                        <a:pt x="0" y="0"/>
                      </a:moveTo>
                      <a:lnTo>
                        <a:pt x="2326" y="0"/>
                      </a:lnTo>
                      <a:lnTo>
                        <a:pt x="2326" y="1701"/>
                      </a:lnTo>
                      <a:lnTo>
                        <a:pt x="1984" y="1701"/>
                      </a:lnTo>
                      <a:lnTo>
                        <a:pt x="1984" y="1344"/>
                      </a:lnTo>
                      <a:lnTo>
                        <a:pt x="2096" y="1344"/>
                      </a:lnTo>
                      <a:lnTo>
                        <a:pt x="2096" y="206"/>
                      </a:lnTo>
                      <a:lnTo>
                        <a:pt x="791" y="206"/>
                      </a:lnTo>
                      <a:lnTo>
                        <a:pt x="791" y="303"/>
                      </a:lnTo>
                      <a:lnTo>
                        <a:pt x="629" y="303"/>
                      </a:lnTo>
                      <a:lnTo>
                        <a:pt x="629" y="202"/>
                      </a:lnTo>
                      <a:lnTo>
                        <a:pt x="192" y="202"/>
                      </a:lnTo>
                      <a:lnTo>
                        <a:pt x="192" y="303"/>
                      </a:lnTo>
                      <a:lnTo>
                        <a:pt x="0" y="303"/>
                      </a:lnTo>
                      <a:lnTo>
                        <a:pt x="0"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8" name="Freeform 31"/>
                <p:cNvSpPr>
                  <a:spLocks noEditPoints="1"/>
                </p:cNvSpPr>
                <p:nvPr/>
              </p:nvSpPr>
              <p:spPr bwMode="auto">
                <a:xfrm>
                  <a:off x="14636362" y="2551139"/>
                  <a:ext cx="601688" cy="439944"/>
                </a:xfrm>
                <a:custGeom>
                  <a:avLst/>
                  <a:gdLst>
                    <a:gd name="T0" fmla="*/ 22798468 w 2327"/>
                    <a:gd name="T1" fmla="*/ 45541450 h 1700"/>
                    <a:gd name="T2" fmla="*/ 40381875 w 2327"/>
                    <a:gd name="T3" fmla="*/ 45541450 h 1700"/>
                    <a:gd name="T4" fmla="*/ 40381875 w 2327"/>
                    <a:gd name="T5" fmla="*/ 56859657 h 1700"/>
                    <a:gd name="T6" fmla="*/ 22798468 w 2327"/>
                    <a:gd name="T7" fmla="*/ 56859657 h 1700"/>
                    <a:gd name="T8" fmla="*/ 22798468 w 2327"/>
                    <a:gd name="T9" fmla="*/ 45541450 h 1700"/>
                    <a:gd name="T10" fmla="*/ 22798468 w 2327"/>
                    <a:gd name="T11" fmla="*/ 25851368 h 1700"/>
                    <a:gd name="T12" fmla="*/ 40381875 w 2327"/>
                    <a:gd name="T13" fmla="*/ 25851368 h 1700"/>
                    <a:gd name="T14" fmla="*/ 40381875 w 2327"/>
                    <a:gd name="T15" fmla="*/ 37102807 h 1700"/>
                    <a:gd name="T16" fmla="*/ 22798468 w 2327"/>
                    <a:gd name="T17" fmla="*/ 37102807 h 1700"/>
                    <a:gd name="T18" fmla="*/ 22798468 w 2327"/>
                    <a:gd name="T19" fmla="*/ 25851368 h 1700"/>
                    <a:gd name="T20" fmla="*/ 61976967 w 2327"/>
                    <a:gd name="T21" fmla="*/ 13863412 h 1700"/>
                    <a:gd name="T22" fmla="*/ 61976967 w 2327"/>
                    <a:gd name="T23" fmla="*/ 90948847 h 1700"/>
                    <a:gd name="T24" fmla="*/ 140266996 w 2327"/>
                    <a:gd name="T25" fmla="*/ 90948847 h 1700"/>
                    <a:gd name="T26" fmla="*/ 140266996 w 2327"/>
                    <a:gd name="T27" fmla="*/ 13863412 h 1700"/>
                    <a:gd name="T28" fmla="*/ 61976967 w 2327"/>
                    <a:gd name="T29" fmla="*/ 13863412 h 1700"/>
                    <a:gd name="T30" fmla="*/ 12903583 w 2327"/>
                    <a:gd name="T31" fmla="*/ 13461510 h 1700"/>
                    <a:gd name="T32" fmla="*/ 12903583 w 2327"/>
                    <a:gd name="T33" fmla="*/ 91350490 h 1700"/>
                    <a:gd name="T34" fmla="*/ 51146066 w 2327"/>
                    <a:gd name="T35" fmla="*/ 91350490 h 1700"/>
                    <a:gd name="T36" fmla="*/ 51146066 w 2327"/>
                    <a:gd name="T37" fmla="*/ 13461510 h 1700"/>
                    <a:gd name="T38" fmla="*/ 12903583 w 2327"/>
                    <a:gd name="T39" fmla="*/ 13461510 h 1700"/>
                    <a:gd name="T40" fmla="*/ 0 w 2327"/>
                    <a:gd name="T41" fmla="*/ 0 h 1700"/>
                    <a:gd name="T42" fmla="*/ 155577331 w 2327"/>
                    <a:gd name="T43" fmla="*/ 0 h 1700"/>
                    <a:gd name="T44" fmla="*/ 155577331 w 2327"/>
                    <a:gd name="T45" fmla="*/ 113853367 h 1700"/>
                    <a:gd name="T46" fmla="*/ 0 w 2327"/>
                    <a:gd name="T47" fmla="*/ 113853367 h 1700"/>
                    <a:gd name="T48" fmla="*/ 0 w 2327"/>
                    <a:gd name="T49" fmla="*/ 0 h 17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27" h="1700">
                      <a:moveTo>
                        <a:pt x="341" y="680"/>
                      </a:moveTo>
                      <a:lnTo>
                        <a:pt x="604" y="680"/>
                      </a:lnTo>
                      <a:lnTo>
                        <a:pt x="604" y="849"/>
                      </a:lnTo>
                      <a:lnTo>
                        <a:pt x="341" y="849"/>
                      </a:lnTo>
                      <a:lnTo>
                        <a:pt x="341" y="680"/>
                      </a:lnTo>
                      <a:close/>
                      <a:moveTo>
                        <a:pt x="341" y="386"/>
                      </a:moveTo>
                      <a:lnTo>
                        <a:pt x="604" y="386"/>
                      </a:lnTo>
                      <a:lnTo>
                        <a:pt x="604" y="554"/>
                      </a:lnTo>
                      <a:lnTo>
                        <a:pt x="341" y="554"/>
                      </a:lnTo>
                      <a:lnTo>
                        <a:pt x="341" y="386"/>
                      </a:lnTo>
                      <a:close/>
                      <a:moveTo>
                        <a:pt x="927" y="207"/>
                      </a:moveTo>
                      <a:lnTo>
                        <a:pt x="927" y="1358"/>
                      </a:lnTo>
                      <a:lnTo>
                        <a:pt x="2098" y="1358"/>
                      </a:lnTo>
                      <a:lnTo>
                        <a:pt x="2098" y="207"/>
                      </a:lnTo>
                      <a:lnTo>
                        <a:pt x="927" y="207"/>
                      </a:lnTo>
                      <a:close/>
                      <a:moveTo>
                        <a:pt x="193" y="201"/>
                      </a:moveTo>
                      <a:lnTo>
                        <a:pt x="193" y="1364"/>
                      </a:lnTo>
                      <a:lnTo>
                        <a:pt x="765" y="1364"/>
                      </a:lnTo>
                      <a:lnTo>
                        <a:pt x="765" y="201"/>
                      </a:lnTo>
                      <a:lnTo>
                        <a:pt x="193" y="201"/>
                      </a:lnTo>
                      <a:close/>
                      <a:moveTo>
                        <a:pt x="0" y="0"/>
                      </a:moveTo>
                      <a:lnTo>
                        <a:pt x="2327" y="0"/>
                      </a:lnTo>
                      <a:lnTo>
                        <a:pt x="2327" y="1700"/>
                      </a:lnTo>
                      <a:lnTo>
                        <a:pt x="0" y="1700"/>
                      </a:lnTo>
                      <a:lnTo>
                        <a:pt x="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grpSp>
          <p:grpSp>
            <p:nvGrpSpPr>
              <p:cNvPr id="17" name="Group 116"/>
              <p:cNvGrpSpPr>
                <a:grpSpLocks/>
              </p:cNvGrpSpPr>
              <p:nvPr/>
            </p:nvGrpSpPr>
            <p:grpSpPr bwMode="auto">
              <a:xfrm>
                <a:off x="2886422" y="1372699"/>
                <a:ext cx="395229" cy="650948"/>
                <a:chOff x="1307548" y="5067842"/>
                <a:chExt cx="357084" cy="571801"/>
              </a:xfrm>
            </p:grpSpPr>
            <p:sp>
              <p:nvSpPr>
                <p:cNvPr id="44" name="Freeform 214"/>
                <p:cNvSpPr>
                  <a:spLocks/>
                </p:cNvSpPr>
                <p:nvPr/>
              </p:nvSpPr>
              <p:spPr bwMode="auto">
                <a:xfrm>
                  <a:off x="1307548" y="5067842"/>
                  <a:ext cx="357084" cy="571801"/>
                </a:xfrm>
                <a:custGeom>
                  <a:avLst/>
                  <a:gdLst>
                    <a:gd name="T0" fmla="*/ 14236560 w 1526"/>
                    <a:gd name="T1" fmla="*/ 0 h 2450"/>
                    <a:gd name="T2" fmla="*/ 69321096 w 1526"/>
                    <a:gd name="T3" fmla="*/ 0 h 2450"/>
                    <a:gd name="T4" fmla="*/ 71620848 w 1526"/>
                    <a:gd name="T5" fmla="*/ 217985 h 2450"/>
                    <a:gd name="T6" fmla="*/ 73811088 w 1526"/>
                    <a:gd name="T7" fmla="*/ 708101 h 2450"/>
                    <a:gd name="T8" fmla="*/ 75891816 w 1526"/>
                    <a:gd name="T9" fmla="*/ 1634187 h 2450"/>
                    <a:gd name="T10" fmla="*/ 77753520 w 1526"/>
                    <a:gd name="T11" fmla="*/ 2778024 h 2450"/>
                    <a:gd name="T12" fmla="*/ 79396200 w 1526"/>
                    <a:gd name="T13" fmla="*/ 4248606 h 2450"/>
                    <a:gd name="T14" fmla="*/ 80819856 w 1526"/>
                    <a:gd name="T15" fmla="*/ 5937172 h 2450"/>
                    <a:gd name="T16" fmla="*/ 81969732 w 1526"/>
                    <a:gd name="T17" fmla="*/ 7843723 h 2450"/>
                    <a:gd name="T18" fmla="*/ 82845828 w 1526"/>
                    <a:gd name="T19" fmla="*/ 9913646 h 2450"/>
                    <a:gd name="T20" fmla="*/ 83338632 w 1526"/>
                    <a:gd name="T21" fmla="*/ 12146942 h 2450"/>
                    <a:gd name="T22" fmla="*/ 83557656 w 1526"/>
                    <a:gd name="T23" fmla="*/ 14488996 h 2450"/>
                    <a:gd name="T24" fmla="*/ 83557656 w 1526"/>
                    <a:gd name="T25" fmla="*/ 119017436 h 2450"/>
                    <a:gd name="T26" fmla="*/ 83338632 w 1526"/>
                    <a:gd name="T27" fmla="*/ 121305110 h 2450"/>
                    <a:gd name="T28" fmla="*/ 82845828 w 1526"/>
                    <a:gd name="T29" fmla="*/ 123538406 h 2450"/>
                    <a:gd name="T30" fmla="*/ 81969732 w 1526"/>
                    <a:gd name="T31" fmla="*/ 125608329 h 2450"/>
                    <a:gd name="T32" fmla="*/ 80819856 w 1526"/>
                    <a:gd name="T33" fmla="*/ 127514880 h 2450"/>
                    <a:gd name="T34" fmla="*/ 79396200 w 1526"/>
                    <a:gd name="T35" fmla="*/ 129203446 h 2450"/>
                    <a:gd name="T36" fmla="*/ 77753520 w 1526"/>
                    <a:gd name="T37" fmla="*/ 130674028 h 2450"/>
                    <a:gd name="T38" fmla="*/ 75891816 w 1526"/>
                    <a:gd name="T39" fmla="*/ 131817865 h 2450"/>
                    <a:gd name="T40" fmla="*/ 73811088 w 1526"/>
                    <a:gd name="T41" fmla="*/ 132743951 h 2450"/>
                    <a:gd name="T42" fmla="*/ 71620848 w 1526"/>
                    <a:gd name="T43" fmla="*/ 133234067 h 2450"/>
                    <a:gd name="T44" fmla="*/ 69321096 w 1526"/>
                    <a:gd name="T45" fmla="*/ 133452052 h 2450"/>
                    <a:gd name="T46" fmla="*/ 14236560 w 1526"/>
                    <a:gd name="T47" fmla="*/ 133452052 h 2450"/>
                    <a:gd name="T48" fmla="*/ 11936808 w 1526"/>
                    <a:gd name="T49" fmla="*/ 133234067 h 2450"/>
                    <a:gd name="T50" fmla="*/ 9746568 w 1526"/>
                    <a:gd name="T51" fmla="*/ 132743951 h 2450"/>
                    <a:gd name="T52" fmla="*/ 7665840 w 1526"/>
                    <a:gd name="T53" fmla="*/ 131817865 h 2450"/>
                    <a:gd name="T54" fmla="*/ 5804136 w 1526"/>
                    <a:gd name="T55" fmla="*/ 130674028 h 2450"/>
                    <a:gd name="T56" fmla="*/ 4161456 w 1526"/>
                    <a:gd name="T57" fmla="*/ 129203446 h 2450"/>
                    <a:gd name="T58" fmla="*/ 2737800 w 1526"/>
                    <a:gd name="T59" fmla="*/ 127514880 h 2450"/>
                    <a:gd name="T60" fmla="*/ 1587924 w 1526"/>
                    <a:gd name="T61" fmla="*/ 125608329 h 2450"/>
                    <a:gd name="T62" fmla="*/ 711828 w 1526"/>
                    <a:gd name="T63" fmla="*/ 123538406 h 2450"/>
                    <a:gd name="T64" fmla="*/ 219024 w 1526"/>
                    <a:gd name="T65" fmla="*/ 121305110 h 2450"/>
                    <a:gd name="T66" fmla="*/ 0 w 1526"/>
                    <a:gd name="T67" fmla="*/ 119017436 h 2450"/>
                    <a:gd name="T68" fmla="*/ 0 w 1526"/>
                    <a:gd name="T69" fmla="*/ 14488996 h 2450"/>
                    <a:gd name="T70" fmla="*/ 219024 w 1526"/>
                    <a:gd name="T71" fmla="*/ 12146942 h 2450"/>
                    <a:gd name="T72" fmla="*/ 711828 w 1526"/>
                    <a:gd name="T73" fmla="*/ 9913646 h 2450"/>
                    <a:gd name="T74" fmla="*/ 1587924 w 1526"/>
                    <a:gd name="T75" fmla="*/ 7843723 h 2450"/>
                    <a:gd name="T76" fmla="*/ 2737800 w 1526"/>
                    <a:gd name="T77" fmla="*/ 5937172 h 2450"/>
                    <a:gd name="T78" fmla="*/ 4161456 w 1526"/>
                    <a:gd name="T79" fmla="*/ 4248606 h 2450"/>
                    <a:gd name="T80" fmla="*/ 5804136 w 1526"/>
                    <a:gd name="T81" fmla="*/ 2778024 h 2450"/>
                    <a:gd name="T82" fmla="*/ 7665840 w 1526"/>
                    <a:gd name="T83" fmla="*/ 1634187 h 2450"/>
                    <a:gd name="T84" fmla="*/ 9746568 w 1526"/>
                    <a:gd name="T85" fmla="*/ 708101 h 2450"/>
                    <a:gd name="T86" fmla="*/ 11936808 w 1526"/>
                    <a:gd name="T87" fmla="*/ 217985 h 2450"/>
                    <a:gd name="T88" fmla="*/ 14236560 w 1526"/>
                    <a:gd name="T89" fmla="*/ 0 h 24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solidFill>
                  <a:srgbClr val="025C91">
                    <a:alpha val="2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5" name="Freeform 215"/>
                <p:cNvSpPr>
                  <a:spLocks noEditPoints="1"/>
                </p:cNvSpPr>
                <p:nvPr/>
              </p:nvSpPr>
              <p:spPr bwMode="auto">
                <a:xfrm>
                  <a:off x="1335554" y="5095858"/>
                  <a:ext cx="301071" cy="515789"/>
                </a:xfrm>
                <a:custGeom>
                  <a:avLst/>
                  <a:gdLst>
                    <a:gd name="T0" fmla="*/ 34036709 w 1286"/>
                    <a:gd name="T1" fmla="*/ 103602405 h 2210"/>
                    <a:gd name="T2" fmla="*/ 31460749 w 1286"/>
                    <a:gd name="T3" fmla="*/ 104855236 h 2210"/>
                    <a:gd name="T4" fmla="*/ 29761547 w 1286"/>
                    <a:gd name="T5" fmla="*/ 106925160 h 2210"/>
                    <a:gd name="T6" fmla="*/ 29103920 w 1286"/>
                    <a:gd name="T7" fmla="*/ 109757565 h 2210"/>
                    <a:gd name="T8" fmla="*/ 29761547 w 1286"/>
                    <a:gd name="T9" fmla="*/ 112589970 h 2210"/>
                    <a:gd name="T10" fmla="*/ 31460749 w 1286"/>
                    <a:gd name="T11" fmla="*/ 114768887 h 2210"/>
                    <a:gd name="T12" fmla="*/ 34036709 w 1286"/>
                    <a:gd name="T13" fmla="*/ 115967338 h 2210"/>
                    <a:gd name="T14" fmla="*/ 36941599 w 1286"/>
                    <a:gd name="T15" fmla="*/ 115967338 h 2210"/>
                    <a:gd name="T16" fmla="*/ 39462776 w 1286"/>
                    <a:gd name="T17" fmla="*/ 114768887 h 2210"/>
                    <a:gd name="T18" fmla="*/ 41271543 w 1286"/>
                    <a:gd name="T19" fmla="*/ 112589970 h 2210"/>
                    <a:gd name="T20" fmla="*/ 41929170 w 1286"/>
                    <a:gd name="T21" fmla="*/ 109757565 h 2210"/>
                    <a:gd name="T22" fmla="*/ 41271543 w 1286"/>
                    <a:gd name="T23" fmla="*/ 106925160 h 2210"/>
                    <a:gd name="T24" fmla="*/ 39462776 w 1286"/>
                    <a:gd name="T25" fmla="*/ 104855236 h 2210"/>
                    <a:gd name="T26" fmla="*/ 36941599 w 1286"/>
                    <a:gd name="T27" fmla="*/ 103602405 h 2210"/>
                    <a:gd name="T28" fmla="*/ 6522425 w 1286"/>
                    <a:gd name="T29" fmla="*/ 12964041 h 2210"/>
                    <a:gd name="T30" fmla="*/ 64346318 w 1286"/>
                    <a:gd name="T31" fmla="*/ 98700076 h 2210"/>
                    <a:gd name="T32" fmla="*/ 6522425 w 1286"/>
                    <a:gd name="T33" fmla="*/ 12964041 h 2210"/>
                    <a:gd name="T34" fmla="*/ 62811698 w 1286"/>
                    <a:gd name="T35" fmla="*/ 0 h 2210"/>
                    <a:gd name="T36" fmla="*/ 65771371 w 1286"/>
                    <a:gd name="T37" fmla="*/ 599109 h 2210"/>
                    <a:gd name="T38" fmla="*/ 68237766 w 1286"/>
                    <a:gd name="T39" fmla="*/ 2287676 h 2210"/>
                    <a:gd name="T40" fmla="*/ 69882184 w 1286"/>
                    <a:gd name="T41" fmla="*/ 4847950 h 2210"/>
                    <a:gd name="T42" fmla="*/ 70485029 w 1286"/>
                    <a:gd name="T43" fmla="*/ 7952720 h 2210"/>
                    <a:gd name="T44" fmla="*/ 70375463 w 1286"/>
                    <a:gd name="T45" fmla="*/ 114060786 h 2210"/>
                    <a:gd name="T46" fmla="*/ 69169541 w 1286"/>
                    <a:gd name="T47" fmla="*/ 116893191 h 2210"/>
                    <a:gd name="T48" fmla="*/ 67141642 w 1286"/>
                    <a:gd name="T49" fmla="*/ 119017495 h 2210"/>
                    <a:gd name="T50" fmla="*/ 64401100 w 1286"/>
                    <a:gd name="T51" fmla="*/ 120270325 h 2210"/>
                    <a:gd name="T52" fmla="*/ 7673331 w 1286"/>
                    <a:gd name="T53" fmla="*/ 120379318 h 2210"/>
                    <a:gd name="T54" fmla="*/ 4713657 w 1286"/>
                    <a:gd name="T55" fmla="*/ 119780209 h 2210"/>
                    <a:gd name="T56" fmla="*/ 2247263 w 1286"/>
                    <a:gd name="T57" fmla="*/ 118091642 h 2210"/>
                    <a:gd name="T58" fmla="*/ 602844 w 1286"/>
                    <a:gd name="T59" fmla="*/ 115531368 h 2210"/>
                    <a:gd name="T60" fmla="*/ 0 w 1286"/>
                    <a:gd name="T61" fmla="*/ 112481211 h 2210"/>
                    <a:gd name="T62" fmla="*/ 109565 w 1286"/>
                    <a:gd name="T63" fmla="*/ 6318532 h 2210"/>
                    <a:gd name="T64" fmla="*/ 1315488 w 1286"/>
                    <a:gd name="T65" fmla="*/ 3486127 h 2210"/>
                    <a:gd name="T66" fmla="*/ 3343386 w 1286"/>
                    <a:gd name="T67" fmla="*/ 1361823 h 2210"/>
                    <a:gd name="T68" fmla="*/ 6083929 w 1286"/>
                    <a:gd name="T69" fmla="*/ 108993 h 22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grpSp>
          <p:sp>
            <p:nvSpPr>
              <p:cNvPr id="18" name="Freeform 6"/>
              <p:cNvSpPr>
                <a:spLocks/>
              </p:cNvSpPr>
              <p:nvPr/>
            </p:nvSpPr>
            <p:spPr bwMode="auto">
              <a:xfrm>
                <a:off x="893223" y="1354249"/>
                <a:ext cx="691313" cy="701330"/>
              </a:xfrm>
              <a:custGeom>
                <a:avLst/>
                <a:gdLst>
                  <a:gd name="T0" fmla="*/ 233870500 w 2560"/>
                  <a:gd name="T1" fmla="*/ 0 h 2384"/>
                  <a:gd name="T2" fmla="*/ 241531775 w 2560"/>
                  <a:gd name="T3" fmla="*/ 1205744 h 2384"/>
                  <a:gd name="T4" fmla="*/ 248084340 w 2560"/>
                  <a:gd name="T5" fmla="*/ 4320264 h 2384"/>
                  <a:gd name="T6" fmla="*/ 253326265 w 2560"/>
                  <a:gd name="T7" fmla="*/ 9343562 h 2384"/>
                  <a:gd name="T8" fmla="*/ 256854325 w 2560"/>
                  <a:gd name="T9" fmla="*/ 15572603 h 2384"/>
                  <a:gd name="T10" fmla="*/ 258064000 w 2560"/>
                  <a:gd name="T11" fmla="*/ 22605473 h 2384"/>
                  <a:gd name="T12" fmla="*/ 257761740 w 2560"/>
                  <a:gd name="T13" fmla="*/ 173207405 h 2384"/>
                  <a:gd name="T14" fmla="*/ 255443038 w 2560"/>
                  <a:gd name="T15" fmla="*/ 179938522 h 2384"/>
                  <a:gd name="T16" fmla="*/ 250906915 w 2560"/>
                  <a:gd name="T17" fmla="*/ 185464530 h 2384"/>
                  <a:gd name="T18" fmla="*/ 244959188 w 2560"/>
                  <a:gd name="T19" fmla="*/ 189583520 h 2384"/>
                  <a:gd name="T20" fmla="*/ 237802103 w 2560"/>
                  <a:gd name="T21" fmla="*/ 191794050 h 2384"/>
                  <a:gd name="T22" fmla="*/ 165624828 w 2560"/>
                  <a:gd name="T23" fmla="*/ 192195647 h 2384"/>
                  <a:gd name="T24" fmla="*/ 165927088 w 2560"/>
                  <a:gd name="T25" fmla="*/ 195209689 h 2384"/>
                  <a:gd name="T26" fmla="*/ 169354500 w 2560"/>
                  <a:gd name="T27" fmla="*/ 201840645 h 2384"/>
                  <a:gd name="T28" fmla="*/ 176209325 w 2560"/>
                  <a:gd name="T29" fmla="*/ 203247345 h 2384"/>
                  <a:gd name="T30" fmla="*/ 181955440 w 2560"/>
                  <a:gd name="T31" fmla="*/ 206864259 h 2384"/>
                  <a:gd name="T32" fmla="*/ 186189303 w 2560"/>
                  <a:gd name="T33" fmla="*/ 212289471 h 2384"/>
                  <a:gd name="T34" fmla="*/ 188507688 w 2560"/>
                  <a:gd name="T35" fmla="*/ 219121384 h 2384"/>
                  <a:gd name="T36" fmla="*/ 188910913 w 2560"/>
                  <a:gd name="T37" fmla="*/ 227460159 h 2384"/>
                  <a:gd name="T38" fmla="*/ 187701238 w 2560"/>
                  <a:gd name="T39" fmla="*/ 232684414 h 2384"/>
                  <a:gd name="T40" fmla="*/ 184374790 w 2560"/>
                  <a:gd name="T41" fmla="*/ 236904199 h 2384"/>
                  <a:gd name="T42" fmla="*/ 179536090 w 2560"/>
                  <a:gd name="T43" fmla="*/ 239214891 h 2384"/>
                  <a:gd name="T44" fmla="*/ 81249838 w 2560"/>
                  <a:gd name="T45" fmla="*/ 239516327 h 2384"/>
                  <a:gd name="T46" fmla="*/ 76007913 w 2560"/>
                  <a:gd name="T47" fmla="*/ 238210104 h 2384"/>
                  <a:gd name="T48" fmla="*/ 71875015 w 2560"/>
                  <a:gd name="T49" fmla="*/ 234894944 h 2384"/>
                  <a:gd name="T50" fmla="*/ 69556313 w 2560"/>
                  <a:gd name="T51" fmla="*/ 230172765 h 2384"/>
                  <a:gd name="T52" fmla="*/ 69153088 w 2560"/>
                  <a:gd name="T53" fmla="*/ 222938938 h 2384"/>
                  <a:gd name="T54" fmla="*/ 70362763 w 2560"/>
                  <a:gd name="T55" fmla="*/ 215604949 h 2384"/>
                  <a:gd name="T56" fmla="*/ 73790175 w 2560"/>
                  <a:gd name="T57" fmla="*/ 209375908 h 2384"/>
                  <a:gd name="T58" fmla="*/ 78830488 w 2560"/>
                  <a:gd name="T59" fmla="*/ 204754208 h 2384"/>
                  <a:gd name="T60" fmla="*/ 85181440 w 2560"/>
                  <a:gd name="T61" fmla="*/ 202242559 h 2384"/>
                  <a:gd name="T62" fmla="*/ 92439490 w 2560"/>
                  <a:gd name="T63" fmla="*/ 201840645 h 2384"/>
                  <a:gd name="T64" fmla="*/ 92439490 w 2560"/>
                  <a:gd name="T65" fmla="*/ 193602348 h 2384"/>
                  <a:gd name="T66" fmla="*/ 24193500 w 2560"/>
                  <a:gd name="T67" fmla="*/ 192195647 h 2384"/>
                  <a:gd name="T68" fmla="*/ 16532225 w 2560"/>
                  <a:gd name="T69" fmla="*/ 190990221 h 2384"/>
                  <a:gd name="T70" fmla="*/ 9979978 w 2560"/>
                  <a:gd name="T71" fmla="*/ 187775221 h 2384"/>
                  <a:gd name="T72" fmla="*/ 4738053 w 2560"/>
                  <a:gd name="T73" fmla="*/ 182852086 h 2384"/>
                  <a:gd name="T74" fmla="*/ 1209675 w 2560"/>
                  <a:gd name="T75" fmla="*/ 176623045 h 2384"/>
                  <a:gd name="T76" fmla="*/ 0 w 2560"/>
                  <a:gd name="T77" fmla="*/ 169590491 h 2384"/>
                  <a:gd name="T78" fmla="*/ 302578 w 2560"/>
                  <a:gd name="T79" fmla="*/ 18888080 h 2384"/>
                  <a:gd name="T80" fmla="*/ 2620963 w 2560"/>
                  <a:gd name="T81" fmla="*/ 12257125 h 2384"/>
                  <a:gd name="T82" fmla="*/ 7157403 w 2560"/>
                  <a:gd name="T83" fmla="*/ 6630956 h 2384"/>
                  <a:gd name="T84" fmla="*/ 13104813 w 2560"/>
                  <a:gd name="T85" fmla="*/ 2511649 h 2384"/>
                  <a:gd name="T86" fmla="*/ 20262215 w 2560"/>
                  <a:gd name="T87" fmla="*/ 301436 h 238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560" h="2384">
                    <a:moveTo>
                      <a:pt x="240" y="0"/>
                    </a:moveTo>
                    <a:lnTo>
                      <a:pt x="2320" y="0"/>
                    </a:lnTo>
                    <a:lnTo>
                      <a:pt x="2359" y="3"/>
                    </a:lnTo>
                    <a:lnTo>
                      <a:pt x="2396" y="12"/>
                    </a:lnTo>
                    <a:lnTo>
                      <a:pt x="2430" y="25"/>
                    </a:lnTo>
                    <a:lnTo>
                      <a:pt x="2461" y="43"/>
                    </a:lnTo>
                    <a:lnTo>
                      <a:pt x="2489" y="66"/>
                    </a:lnTo>
                    <a:lnTo>
                      <a:pt x="2513" y="93"/>
                    </a:lnTo>
                    <a:lnTo>
                      <a:pt x="2534" y="122"/>
                    </a:lnTo>
                    <a:lnTo>
                      <a:pt x="2548" y="155"/>
                    </a:lnTo>
                    <a:lnTo>
                      <a:pt x="2557" y="188"/>
                    </a:lnTo>
                    <a:lnTo>
                      <a:pt x="2560" y="225"/>
                    </a:lnTo>
                    <a:lnTo>
                      <a:pt x="2560" y="1688"/>
                    </a:lnTo>
                    <a:lnTo>
                      <a:pt x="2557" y="1724"/>
                    </a:lnTo>
                    <a:lnTo>
                      <a:pt x="2548" y="1758"/>
                    </a:lnTo>
                    <a:lnTo>
                      <a:pt x="2534" y="1791"/>
                    </a:lnTo>
                    <a:lnTo>
                      <a:pt x="2513" y="1820"/>
                    </a:lnTo>
                    <a:lnTo>
                      <a:pt x="2489" y="1846"/>
                    </a:lnTo>
                    <a:lnTo>
                      <a:pt x="2461" y="1869"/>
                    </a:lnTo>
                    <a:lnTo>
                      <a:pt x="2430" y="1887"/>
                    </a:lnTo>
                    <a:lnTo>
                      <a:pt x="2396" y="1901"/>
                    </a:lnTo>
                    <a:lnTo>
                      <a:pt x="2359" y="1909"/>
                    </a:lnTo>
                    <a:lnTo>
                      <a:pt x="2320" y="1913"/>
                    </a:lnTo>
                    <a:lnTo>
                      <a:pt x="1643" y="1913"/>
                    </a:lnTo>
                    <a:lnTo>
                      <a:pt x="1645" y="1927"/>
                    </a:lnTo>
                    <a:lnTo>
                      <a:pt x="1646" y="1943"/>
                    </a:lnTo>
                    <a:lnTo>
                      <a:pt x="1646" y="2009"/>
                    </a:lnTo>
                    <a:lnTo>
                      <a:pt x="1680" y="2009"/>
                    </a:lnTo>
                    <a:lnTo>
                      <a:pt x="1715" y="2013"/>
                    </a:lnTo>
                    <a:lnTo>
                      <a:pt x="1748" y="2023"/>
                    </a:lnTo>
                    <a:lnTo>
                      <a:pt x="1778" y="2038"/>
                    </a:lnTo>
                    <a:lnTo>
                      <a:pt x="1805" y="2059"/>
                    </a:lnTo>
                    <a:lnTo>
                      <a:pt x="1828" y="2084"/>
                    </a:lnTo>
                    <a:lnTo>
                      <a:pt x="1847" y="2113"/>
                    </a:lnTo>
                    <a:lnTo>
                      <a:pt x="1862" y="2146"/>
                    </a:lnTo>
                    <a:lnTo>
                      <a:pt x="1870" y="2181"/>
                    </a:lnTo>
                    <a:lnTo>
                      <a:pt x="1874" y="2219"/>
                    </a:lnTo>
                    <a:lnTo>
                      <a:pt x="1874" y="2264"/>
                    </a:lnTo>
                    <a:lnTo>
                      <a:pt x="1870" y="2291"/>
                    </a:lnTo>
                    <a:lnTo>
                      <a:pt x="1862" y="2316"/>
                    </a:lnTo>
                    <a:lnTo>
                      <a:pt x="1847" y="2338"/>
                    </a:lnTo>
                    <a:lnTo>
                      <a:pt x="1829" y="2358"/>
                    </a:lnTo>
                    <a:lnTo>
                      <a:pt x="1806" y="2371"/>
                    </a:lnTo>
                    <a:lnTo>
                      <a:pt x="1781" y="2381"/>
                    </a:lnTo>
                    <a:lnTo>
                      <a:pt x="1754" y="2384"/>
                    </a:lnTo>
                    <a:lnTo>
                      <a:pt x="806" y="2384"/>
                    </a:lnTo>
                    <a:lnTo>
                      <a:pt x="779" y="2381"/>
                    </a:lnTo>
                    <a:lnTo>
                      <a:pt x="754" y="2371"/>
                    </a:lnTo>
                    <a:lnTo>
                      <a:pt x="731" y="2358"/>
                    </a:lnTo>
                    <a:lnTo>
                      <a:pt x="713" y="2338"/>
                    </a:lnTo>
                    <a:lnTo>
                      <a:pt x="698" y="2316"/>
                    </a:lnTo>
                    <a:lnTo>
                      <a:pt x="690" y="2291"/>
                    </a:lnTo>
                    <a:lnTo>
                      <a:pt x="686" y="2264"/>
                    </a:lnTo>
                    <a:lnTo>
                      <a:pt x="686" y="2219"/>
                    </a:lnTo>
                    <a:lnTo>
                      <a:pt x="690" y="2181"/>
                    </a:lnTo>
                    <a:lnTo>
                      <a:pt x="698" y="2146"/>
                    </a:lnTo>
                    <a:lnTo>
                      <a:pt x="713" y="2113"/>
                    </a:lnTo>
                    <a:lnTo>
                      <a:pt x="732" y="2084"/>
                    </a:lnTo>
                    <a:lnTo>
                      <a:pt x="755" y="2059"/>
                    </a:lnTo>
                    <a:lnTo>
                      <a:pt x="782" y="2038"/>
                    </a:lnTo>
                    <a:lnTo>
                      <a:pt x="812" y="2023"/>
                    </a:lnTo>
                    <a:lnTo>
                      <a:pt x="845" y="2013"/>
                    </a:lnTo>
                    <a:lnTo>
                      <a:pt x="880" y="2009"/>
                    </a:lnTo>
                    <a:lnTo>
                      <a:pt x="917" y="2009"/>
                    </a:lnTo>
                    <a:lnTo>
                      <a:pt x="917" y="1943"/>
                    </a:lnTo>
                    <a:lnTo>
                      <a:pt x="917" y="1927"/>
                    </a:lnTo>
                    <a:lnTo>
                      <a:pt x="921" y="1913"/>
                    </a:lnTo>
                    <a:lnTo>
                      <a:pt x="240" y="1913"/>
                    </a:lnTo>
                    <a:lnTo>
                      <a:pt x="201" y="1909"/>
                    </a:lnTo>
                    <a:lnTo>
                      <a:pt x="164" y="1901"/>
                    </a:lnTo>
                    <a:lnTo>
                      <a:pt x="130" y="1887"/>
                    </a:lnTo>
                    <a:lnTo>
                      <a:pt x="99" y="1869"/>
                    </a:lnTo>
                    <a:lnTo>
                      <a:pt x="71" y="1846"/>
                    </a:lnTo>
                    <a:lnTo>
                      <a:pt x="47" y="1820"/>
                    </a:lnTo>
                    <a:lnTo>
                      <a:pt x="26" y="1791"/>
                    </a:lnTo>
                    <a:lnTo>
                      <a:pt x="12" y="1758"/>
                    </a:lnTo>
                    <a:lnTo>
                      <a:pt x="3" y="1724"/>
                    </a:lnTo>
                    <a:lnTo>
                      <a:pt x="0" y="1688"/>
                    </a:lnTo>
                    <a:lnTo>
                      <a:pt x="0" y="225"/>
                    </a:lnTo>
                    <a:lnTo>
                      <a:pt x="3" y="188"/>
                    </a:lnTo>
                    <a:lnTo>
                      <a:pt x="12" y="155"/>
                    </a:lnTo>
                    <a:lnTo>
                      <a:pt x="26" y="122"/>
                    </a:lnTo>
                    <a:lnTo>
                      <a:pt x="47" y="93"/>
                    </a:lnTo>
                    <a:lnTo>
                      <a:pt x="71" y="66"/>
                    </a:lnTo>
                    <a:lnTo>
                      <a:pt x="99" y="43"/>
                    </a:lnTo>
                    <a:lnTo>
                      <a:pt x="130" y="25"/>
                    </a:lnTo>
                    <a:lnTo>
                      <a:pt x="164" y="12"/>
                    </a:lnTo>
                    <a:lnTo>
                      <a:pt x="201" y="3"/>
                    </a:lnTo>
                    <a:lnTo>
                      <a:pt x="240" y="0"/>
                    </a:lnTo>
                    <a:close/>
                  </a:path>
                </a:pathLst>
              </a:custGeom>
              <a:solidFill>
                <a:srgbClr val="006BA2">
                  <a:alpha val="30000"/>
                </a:srgbClr>
              </a:solidFill>
              <a:ln>
                <a:noFill/>
              </a:ln>
              <a:extLst>
                <a:ext uri="{91240B29-F687-4F45-9708-019B960494DF}">
                  <a14:hiddenLine xmlns:a14="http://schemas.microsoft.com/office/drawing/2010/main" w="0">
                    <a:solidFill>
                      <a:srgbClr val="000000"/>
                    </a:solidFill>
                    <a:prstDash val="solid"/>
                    <a:round/>
                    <a:headEnd/>
                    <a:tailEnd/>
                  </a14:hiddenLine>
                </a:ext>
                <a:ext uri="{91240B29-F687-4f45-9708-019B960494DF}">
                  <a14:hiddenLine xmlns:a14="http://schemas.microsoft.com/office/drawing/2010/main" xmlns="" w="0">
                    <a:solidFill>
                      <a:srgbClr val="000000"/>
                    </a:solidFill>
                    <a:prstDash val="solid"/>
                    <a:round/>
                    <a:headEnd/>
                    <a:tailEnd/>
                  </a14:hiddenLine>
                </a:ext>
              </a:extLst>
            </p:spPr>
            <p:txBody>
              <a:bodyPr/>
              <a:lstStyle/>
              <a:p>
                <a:endParaRPr lang="en-US"/>
              </a:p>
            </p:txBody>
          </p:sp>
          <p:sp>
            <p:nvSpPr>
              <p:cNvPr id="19" name="Freeform 7"/>
              <p:cNvSpPr>
                <a:spLocks noEditPoints="1"/>
              </p:cNvSpPr>
              <p:nvPr/>
            </p:nvSpPr>
            <p:spPr bwMode="auto">
              <a:xfrm>
                <a:off x="925629" y="1389610"/>
                <a:ext cx="626503" cy="630608"/>
              </a:xfrm>
              <a:custGeom>
                <a:avLst/>
                <a:gdLst>
                  <a:gd name="T0" fmla="*/ 92380806 w 2322"/>
                  <a:gd name="T1" fmla="*/ 183084838 h 2144"/>
                  <a:gd name="T2" fmla="*/ 141690815 w 2322"/>
                  <a:gd name="T3" fmla="*/ 183084838 h 2144"/>
                  <a:gd name="T4" fmla="*/ 141690815 w 2322"/>
                  <a:gd name="T5" fmla="*/ 201764642 h 2144"/>
                  <a:gd name="T6" fmla="*/ 157087722 w 2322"/>
                  <a:gd name="T7" fmla="*/ 201764642 h 2144"/>
                  <a:gd name="T8" fmla="*/ 159100207 w 2322"/>
                  <a:gd name="T9" fmla="*/ 202166481 h 2144"/>
                  <a:gd name="T10" fmla="*/ 160911571 w 2322"/>
                  <a:gd name="T11" fmla="*/ 202969842 h 2144"/>
                  <a:gd name="T12" fmla="*/ 162320374 w 2322"/>
                  <a:gd name="T13" fmla="*/ 204476421 h 2144"/>
                  <a:gd name="T14" fmla="*/ 163427494 w 2322"/>
                  <a:gd name="T15" fmla="*/ 206284062 h 2144"/>
                  <a:gd name="T16" fmla="*/ 164333176 w 2322"/>
                  <a:gd name="T17" fmla="*/ 208493542 h 2144"/>
                  <a:gd name="T18" fmla="*/ 164534298 w 2322"/>
                  <a:gd name="T19" fmla="*/ 210803482 h 2144"/>
                  <a:gd name="T20" fmla="*/ 164534298 w 2322"/>
                  <a:gd name="T21" fmla="*/ 215322902 h 2144"/>
                  <a:gd name="T22" fmla="*/ 69134764 w 2322"/>
                  <a:gd name="T23" fmla="*/ 215322902 h 2144"/>
                  <a:gd name="T24" fmla="*/ 69134764 w 2322"/>
                  <a:gd name="T25" fmla="*/ 210803482 h 2144"/>
                  <a:gd name="T26" fmla="*/ 69335885 w 2322"/>
                  <a:gd name="T27" fmla="*/ 208493542 h 2144"/>
                  <a:gd name="T28" fmla="*/ 70241567 w 2322"/>
                  <a:gd name="T29" fmla="*/ 206284062 h 2144"/>
                  <a:gd name="T30" fmla="*/ 71348688 w 2322"/>
                  <a:gd name="T31" fmla="*/ 204476421 h 2144"/>
                  <a:gd name="T32" fmla="*/ 72757491 w 2322"/>
                  <a:gd name="T33" fmla="*/ 202969842 h 2144"/>
                  <a:gd name="T34" fmla="*/ 74568854 w 2322"/>
                  <a:gd name="T35" fmla="*/ 202166481 h 2144"/>
                  <a:gd name="T36" fmla="*/ 76581339 w 2322"/>
                  <a:gd name="T37" fmla="*/ 201764642 h 2144"/>
                  <a:gd name="T38" fmla="*/ 92380806 w 2322"/>
                  <a:gd name="T39" fmla="*/ 201764642 h 2144"/>
                  <a:gd name="T40" fmla="*/ 92380806 w 2322"/>
                  <a:gd name="T41" fmla="*/ 183084838 h 2144"/>
                  <a:gd name="T42" fmla="*/ 19522755 w 2322"/>
                  <a:gd name="T43" fmla="*/ 19784861 h 2144"/>
                  <a:gd name="T44" fmla="*/ 19522755 w 2322"/>
                  <a:gd name="T45" fmla="*/ 138594173 h 2144"/>
                  <a:gd name="T46" fmla="*/ 213441746 w 2322"/>
                  <a:gd name="T47" fmla="*/ 138594173 h 2144"/>
                  <a:gd name="T48" fmla="*/ 213441746 w 2322"/>
                  <a:gd name="T49" fmla="*/ 19784861 h 2144"/>
                  <a:gd name="T50" fmla="*/ 19522755 w 2322"/>
                  <a:gd name="T51" fmla="*/ 19784861 h 2144"/>
                  <a:gd name="T52" fmla="*/ 12176423 w 2322"/>
                  <a:gd name="T53" fmla="*/ 0 h 2144"/>
                  <a:gd name="T54" fmla="*/ 221492638 w 2322"/>
                  <a:gd name="T55" fmla="*/ 0 h 2144"/>
                  <a:gd name="T56" fmla="*/ 224310244 w 2322"/>
                  <a:gd name="T57" fmla="*/ 301379 h 2144"/>
                  <a:gd name="T58" fmla="*/ 226826168 w 2322"/>
                  <a:gd name="T59" fmla="*/ 1004280 h 2144"/>
                  <a:gd name="T60" fmla="*/ 229040092 w 2322"/>
                  <a:gd name="T61" fmla="*/ 2410400 h 2144"/>
                  <a:gd name="T62" fmla="*/ 230952016 w 2322"/>
                  <a:gd name="T63" fmla="*/ 3916662 h 2144"/>
                  <a:gd name="T64" fmla="*/ 232461380 w 2322"/>
                  <a:gd name="T65" fmla="*/ 5925539 h 2144"/>
                  <a:gd name="T66" fmla="*/ 233266501 w 2322"/>
                  <a:gd name="T67" fmla="*/ 8135019 h 2144"/>
                  <a:gd name="T68" fmla="*/ 233669061 w 2322"/>
                  <a:gd name="T69" fmla="*/ 10545102 h 2144"/>
                  <a:gd name="T70" fmla="*/ 233669061 w 2322"/>
                  <a:gd name="T71" fmla="*/ 157474897 h 2144"/>
                  <a:gd name="T72" fmla="*/ 233266501 w 2322"/>
                  <a:gd name="T73" fmla="*/ 159885296 h 2144"/>
                  <a:gd name="T74" fmla="*/ 232461380 w 2322"/>
                  <a:gd name="T75" fmla="*/ 162094777 h 2144"/>
                  <a:gd name="T76" fmla="*/ 230952016 w 2322"/>
                  <a:gd name="T77" fmla="*/ 164002878 h 2144"/>
                  <a:gd name="T78" fmla="*/ 229040092 w 2322"/>
                  <a:gd name="T79" fmla="*/ 165609916 h 2144"/>
                  <a:gd name="T80" fmla="*/ 226826168 w 2322"/>
                  <a:gd name="T81" fmla="*/ 166915576 h 2144"/>
                  <a:gd name="T82" fmla="*/ 224310244 w 2322"/>
                  <a:gd name="T83" fmla="*/ 167618477 h 2144"/>
                  <a:gd name="T84" fmla="*/ 221492638 w 2322"/>
                  <a:gd name="T85" fmla="*/ 168019999 h 2144"/>
                  <a:gd name="T86" fmla="*/ 12176423 w 2322"/>
                  <a:gd name="T87" fmla="*/ 168019999 h 2144"/>
                  <a:gd name="T88" fmla="*/ 9358817 w 2322"/>
                  <a:gd name="T89" fmla="*/ 167618477 h 2144"/>
                  <a:gd name="T90" fmla="*/ 6842893 w 2322"/>
                  <a:gd name="T91" fmla="*/ 166915576 h 2144"/>
                  <a:gd name="T92" fmla="*/ 4628970 w 2322"/>
                  <a:gd name="T93" fmla="*/ 165609916 h 2144"/>
                  <a:gd name="T94" fmla="*/ 2717045 w 2322"/>
                  <a:gd name="T95" fmla="*/ 164002878 h 2144"/>
                  <a:gd name="T96" fmla="*/ 1207681 w 2322"/>
                  <a:gd name="T97" fmla="*/ 162094777 h 2144"/>
                  <a:gd name="T98" fmla="*/ 402560 w 2322"/>
                  <a:gd name="T99" fmla="*/ 159885296 h 2144"/>
                  <a:gd name="T100" fmla="*/ 0 w 2322"/>
                  <a:gd name="T101" fmla="*/ 157474897 h 2144"/>
                  <a:gd name="T102" fmla="*/ 0 w 2322"/>
                  <a:gd name="T103" fmla="*/ 10545102 h 2144"/>
                  <a:gd name="T104" fmla="*/ 402560 w 2322"/>
                  <a:gd name="T105" fmla="*/ 8135019 h 2144"/>
                  <a:gd name="T106" fmla="*/ 1207681 w 2322"/>
                  <a:gd name="T107" fmla="*/ 5925539 h 2144"/>
                  <a:gd name="T108" fmla="*/ 2717045 w 2322"/>
                  <a:gd name="T109" fmla="*/ 3916662 h 2144"/>
                  <a:gd name="T110" fmla="*/ 4628970 w 2322"/>
                  <a:gd name="T111" fmla="*/ 2410400 h 2144"/>
                  <a:gd name="T112" fmla="*/ 6842893 w 2322"/>
                  <a:gd name="T113" fmla="*/ 1004280 h 2144"/>
                  <a:gd name="T114" fmla="*/ 9358817 w 2322"/>
                  <a:gd name="T115" fmla="*/ 301379 h 2144"/>
                  <a:gd name="T116" fmla="*/ 12176423 w 2322"/>
                  <a:gd name="T117" fmla="*/ 0 h 21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22" h="2144">
                    <a:moveTo>
                      <a:pt x="918" y="1823"/>
                    </a:moveTo>
                    <a:lnTo>
                      <a:pt x="1408" y="1823"/>
                    </a:lnTo>
                    <a:lnTo>
                      <a:pt x="1408" y="2009"/>
                    </a:lnTo>
                    <a:lnTo>
                      <a:pt x="1561" y="2009"/>
                    </a:lnTo>
                    <a:lnTo>
                      <a:pt x="1581" y="2013"/>
                    </a:lnTo>
                    <a:lnTo>
                      <a:pt x="1599" y="2021"/>
                    </a:lnTo>
                    <a:lnTo>
                      <a:pt x="1613" y="2036"/>
                    </a:lnTo>
                    <a:lnTo>
                      <a:pt x="1624" y="2054"/>
                    </a:lnTo>
                    <a:lnTo>
                      <a:pt x="1633" y="2076"/>
                    </a:lnTo>
                    <a:lnTo>
                      <a:pt x="1635" y="2099"/>
                    </a:lnTo>
                    <a:lnTo>
                      <a:pt x="1635" y="2144"/>
                    </a:lnTo>
                    <a:lnTo>
                      <a:pt x="687" y="2144"/>
                    </a:lnTo>
                    <a:lnTo>
                      <a:pt x="687" y="2099"/>
                    </a:lnTo>
                    <a:lnTo>
                      <a:pt x="689" y="2076"/>
                    </a:lnTo>
                    <a:lnTo>
                      <a:pt x="698" y="2054"/>
                    </a:lnTo>
                    <a:lnTo>
                      <a:pt x="709" y="2036"/>
                    </a:lnTo>
                    <a:lnTo>
                      <a:pt x="723" y="2021"/>
                    </a:lnTo>
                    <a:lnTo>
                      <a:pt x="741" y="2013"/>
                    </a:lnTo>
                    <a:lnTo>
                      <a:pt x="761" y="2009"/>
                    </a:lnTo>
                    <a:lnTo>
                      <a:pt x="918" y="2009"/>
                    </a:lnTo>
                    <a:lnTo>
                      <a:pt x="918" y="1823"/>
                    </a:lnTo>
                    <a:close/>
                    <a:moveTo>
                      <a:pt x="194" y="197"/>
                    </a:moveTo>
                    <a:lnTo>
                      <a:pt x="194" y="1380"/>
                    </a:lnTo>
                    <a:lnTo>
                      <a:pt x="2121" y="1380"/>
                    </a:lnTo>
                    <a:lnTo>
                      <a:pt x="2121" y="197"/>
                    </a:lnTo>
                    <a:lnTo>
                      <a:pt x="194" y="197"/>
                    </a:lnTo>
                    <a:close/>
                    <a:moveTo>
                      <a:pt x="121" y="0"/>
                    </a:moveTo>
                    <a:lnTo>
                      <a:pt x="2201" y="0"/>
                    </a:lnTo>
                    <a:lnTo>
                      <a:pt x="2229" y="3"/>
                    </a:lnTo>
                    <a:lnTo>
                      <a:pt x="2254" y="10"/>
                    </a:lnTo>
                    <a:lnTo>
                      <a:pt x="2276" y="24"/>
                    </a:lnTo>
                    <a:lnTo>
                      <a:pt x="2295" y="39"/>
                    </a:lnTo>
                    <a:lnTo>
                      <a:pt x="2310" y="59"/>
                    </a:lnTo>
                    <a:lnTo>
                      <a:pt x="2318" y="81"/>
                    </a:lnTo>
                    <a:lnTo>
                      <a:pt x="2322" y="105"/>
                    </a:lnTo>
                    <a:lnTo>
                      <a:pt x="2322" y="1568"/>
                    </a:lnTo>
                    <a:lnTo>
                      <a:pt x="2318" y="1592"/>
                    </a:lnTo>
                    <a:lnTo>
                      <a:pt x="2310" y="1614"/>
                    </a:lnTo>
                    <a:lnTo>
                      <a:pt x="2295" y="1633"/>
                    </a:lnTo>
                    <a:lnTo>
                      <a:pt x="2276" y="1649"/>
                    </a:lnTo>
                    <a:lnTo>
                      <a:pt x="2254" y="1662"/>
                    </a:lnTo>
                    <a:lnTo>
                      <a:pt x="2229" y="1669"/>
                    </a:lnTo>
                    <a:lnTo>
                      <a:pt x="2201" y="1673"/>
                    </a:lnTo>
                    <a:lnTo>
                      <a:pt x="121" y="1673"/>
                    </a:lnTo>
                    <a:lnTo>
                      <a:pt x="93" y="1669"/>
                    </a:lnTo>
                    <a:lnTo>
                      <a:pt x="68" y="1662"/>
                    </a:lnTo>
                    <a:lnTo>
                      <a:pt x="46" y="1649"/>
                    </a:lnTo>
                    <a:lnTo>
                      <a:pt x="27" y="1633"/>
                    </a:lnTo>
                    <a:lnTo>
                      <a:pt x="12" y="1614"/>
                    </a:lnTo>
                    <a:lnTo>
                      <a:pt x="4" y="1592"/>
                    </a:lnTo>
                    <a:lnTo>
                      <a:pt x="0" y="1568"/>
                    </a:lnTo>
                    <a:lnTo>
                      <a:pt x="0" y="105"/>
                    </a:lnTo>
                    <a:lnTo>
                      <a:pt x="4" y="81"/>
                    </a:lnTo>
                    <a:lnTo>
                      <a:pt x="12" y="59"/>
                    </a:lnTo>
                    <a:lnTo>
                      <a:pt x="27" y="39"/>
                    </a:lnTo>
                    <a:lnTo>
                      <a:pt x="46" y="24"/>
                    </a:lnTo>
                    <a:lnTo>
                      <a:pt x="68" y="10"/>
                    </a:lnTo>
                    <a:lnTo>
                      <a:pt x="93" y="3"/>
                    </a:lnTo>
                    <a:lnTo>
                      <a:pt x="121" y="0"/>
                    </a:lnTo>
                    <a:close/>
                  </a:path>
                </a:pathLst>
              </a:custGeom>
              <a:solidFill>
                <a:srgbClr val="FFFFFF"/>
              </a:solidFill>
              <a:ln>
                <a:noFill/>
              </a:ln>
              <a:extLst>
                <a:ext uri="{91240B29-F687-4f45-9708-019B960494DF}">
                  <a14:hiddenLine xmlns:a14="http://schemas.microsoft.com/office/drawing/2010/main" xmlns="" w="0">
                    <a:solidFill>
                      <a:srgbClr val="000000"/>
                    </a:solidFill>
                    <a:prstDash val="solid"/>
                    <a:round/>
                    <a:headEnd/>
                    <a:tailEnd/>
                  </a14:hiddenLine>
                </a:ext>
              </a:extLst>
            </p:spPr>
            <p:txBody>
              <a:bodyPr/>
              <a:lstStyle/>
              <a:p>
                <a:pPr defTabSz="457200"/>
                <a:endParaRPr lang="en-US" sz="1800">
                  <a:solidFill>
                    <a:prstClr val="white"/>
                  </a:solidFill>
                </a:endParaRPr>
              </a:p>
            </p:txBody>
          </p:sp>
          <p:grpSp>
            <p:nvGrpSpPr>
              <p:cNvPr id="20" name="Group 19"/>
              <p:cNvGrpSpPr/>
              <p:nvPr/>
            </p:nvGrpSpPr>
            <p:grpSpPr>
              <a:xfrm>
                <a:off x="1189566" y="2101890"/>
                <a:ext cx="1894752" cy="1417192"/>
                <a:chOff x="3287330" y="4169558"/>
                <a:chExt cx="2332413" cy="1687132"/>
              </a:xfrm>
            </p:grpSpPr>
            <p:sp>
              <p:nvSpPr>
                <p:cNvPr id="21" name="Freeform 29"/>
                <p:cNvSpPr>
                  <a:spLocks/>
                </p:cNvSpPr>
                <p:nvPr/>
              </p:nvSpPr>
              <p:spPr bwMode="auto">
                <a:xfrm>
                  <a:off x="3287330" y="4169558"/>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nvGrpSpPr>
                <p:cNvPr id="22" name="Group 21"/>
                <p:cNvGrpSpPr/>
                <p:nvPr/>
              </p:nvGrpSpPr>
              <p:grpSpPr>
                <a:xfrm>
                  <a:off x="4970973" y="4657901"/>
                  <a:ext cx="648770" cy="725389"/>
                  <a:chOff x="4970973" y="4626586"/>
                  <a:chExt cx="648770" cy="725389"/>
                </a:xfrm>
              </p:grpSpPr>
              <p:sp>
                <p:nvSpPr>
                  <p:cNvPr id="40" name="Rectangle 87"/>
                  <p:cNvSpPr/>
                  <p:nvPr/>
                </p:nvSpPr>
                <p:spPr bwMode="auto">
                  <a:xfrm>
                    <a:off x="4970973" y="4724845"/>
                    <a:ext cx="648770" cy="36515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1" name="Freeform 6"/>
                  <p:cNvSpPr>
                    <a:spLocks/>
                  </p:cNvSpPr>
                  <p:nvPr/>
                </p:nvSpPr>
                <p:spPr bwMode="auto">
                  <a:xfrm>
                    <a:off x="4971025" y="4626586"/>
                    <a:ext cx="648666" cy="195297"/>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gradFill flip="none" rotWithShape="1">
                    <a:gsLst>
                      <a:gs pos="95000">
                        <a:schemeClr val="tx1"/>
                      </a:gs>
                      <a:gs pos="0">
                        <a:schemeClr val="tx1">
                          <a:lumMod val="85000"/>
                        </a:schemeClr>
                      </a:gs>
                    </a:gsLst>
                    <a:lin ang="27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7"/>
                  <p:cNvSpPr>
                    <a:spLocks/>
                  </p:cNvSpPr>
                  <p:nvPr/>
                </p:nvSpPr>
                <p:spPr bwMode="auto">
                  <a:xfrm>
                    <a:off x="4971025" y="5010205"/>
                    <a:ext cx="648666" cy="341770"/>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gradFill flip="none" rotWithShape="1">
                    <a:gsLst>
                      <a:gs pos="65000">
                        <a:schemeClr val="tx1"/>
                      </a:gs>
                      <a:gs pos="0">
                        <a:schemeClr val="tx1">
                          <a:lumMod val="85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8"/>
                  <p:cNvSpPr>
                    <a:spLocks/>
                  </p:cNvSpPr>
                  <p:nvPr/>
                </p:nvSpPr>
                <p:spPr bwMode="auto">
                  <a:xfrm>
                    <a:off x="4971025" y="4811421"/>
                    <a:ext cx="648666" cy="209247"/>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4132583" y="4731140"/>
                  <a:ext cx="1031605" cy="1125550"/>
                  <a:chOff x="749839" y="3008091"/>
                  <a:chExt cx="1033728" cy="1127867"/>
                </a:xfrm>
              </p:grpSpPr>
              <p:sp>
                <p:nvSpPr>
                  <p:cNvPr id="24" name="Freeform 23"/>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5" name="Freeform 8"/>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6" name="Freeform 9"/>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7" name="Freeform 10"/>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8" name="Freeform 11"/>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9" name="Freeform 12"/>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0" name="Freeform 13"/>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1" name="Freeform 14"/>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2" name="Freeform 15"/>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3" name="Freeform 16"/>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4" name="Freeform 17"/>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5" name="Freeform 18"/>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6" name="Freeform 19"/>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7" name="Freeform 20"/>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8" name="Freeform 21"/>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9" name="Freeform 22"/>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grpSp>
        </p:grpSp>
        <p:sp>
          <p:nvSpPr>
            <p:cNvPr id="261" name="TextBox 260"/>
            <p:cNvSpPr txBox="1"/>
            <p:nvPr/>
          </p:nvSpPr>
          <p:spPr>
            <a:xfrm>
              <a:off x="1049752" y="4200720"/>
              <a:ext cx="2484095" cy="369332"/>
            </a:xfrm>
            <a:prstGeom prst="rect">
              <a:avLst/>
            </a:prstGeom>
            <a:noFill/>
          </p:spPr>
          <p:txBody>
            <a:bodyPr wrap="square" rtlCol="0">
              <a:spAutoFit/>
            </a:bodyPr>
            <a:lstStyle/>
            <a:p>
              <a:r>
                <a:rPr lang="en-US" dirty="0"/>
                <a:t>Org administration</a:t>
              </a:r>
            </a:p>
          </p:txBody>
        </p:sp>
      </p:grpSp>
      <p:grpSp>
        <p:nvGrpSpPr>
          <p:cNvPr id="264" name="Power users"/>
          <p:cNvGrpSpPr/>
          <p:nvPr/>
        </p:nvGrpSpPr>
        <p:grpSpPr>
          <a:xfrm>
            <a:off x="474174" y="3753418"/>
            <a:ext cx="11301514" cy="331009"/>
            <a:chOff x="3284261" y="3273552"/>
            <a:chExt cx="1642966" cy="331009"/>
          </a:xfrm>
        </p:grpSpPr>
        <p:sp>
          <p:nvSpPr>
            <p:cNvPr id="265" name="Rectangle 14"/>
            <p:cNvSpPr/>
            <p:nvPr/>
          </p:nvSpPr>
          <p:spPr bwMode="auto">
            <a:xfrm>
              <a:off x="3284261" y="3273552"/>
              <a:ext cx="1642966" cy="310896"/>
            </a:xfrm>
            <a:prstGeom prst="parallelogram">
              <a:avLst>
                <a:gd name="adj" fmla="val 101578"/>
              </a:avLst>
            </a:prstGeom>
            <a:gradFill>
              <a:gsLst>
                <a:gs pos="59000">
                  <a:srgbClr val="639F92"/>
                </a:gs>
                <a:gs pos="15000">
                  <a:schemeClr val="accent4">
                    <a:alpha val="0"/>
                  </a:schemeClr>
                </a:gs>
              </a:gsLst>
              <a:path path="circle">
                <a:fillToRect t="100000" r="100000"/>
              </a:path>
            </a:gradFill>
            <a:ln w="31750">
              <a:solidFill>
                <a:schemeClr val="bg1">
                  <a:lumMod val="95000"/>
                  <a:alpha val="63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500" b="1" dirty="0">
                <a:solidFill>
                  <a:srgbClr val="000000"/>
                </a:solidFill>
                <a:latin typeface="Arial" charset="0"/>
                <a:ea typeface="ＭＳ Ｐゴシック" pitchFamily="16" charset="-128"/>
                <a:cs typeface="ＭＳ Ｐゴシック" pitchFamily="-97" charset="-128"/>
              </a:endParaRPr>
            </a:p>
          </p:txBody>
        </p:sp>
        <p:sp>
          <p:nvSpPr>
            <p:cNvPr id="266" name="TextBox 265"/>
            <p:cNvSpPr txBox="1"/>
            <p:nvPr/>
          </p:nvSpPr>
          <p:spPr>
            <a:xfrm>
              <a:off x="3559641" y="3312173"/>
              <a:ext cx="1072795" cy="292388"/>
            </a:xfrm>
            <a:prstGeom prst="rect">
              <a:avLst/>
            </a:prstGeom>
            <a:noFill/>
            <a:ln>
              <a:noFill/>
            </a:ln>
            <a:effectLst/>
          </p:spPr>
          <p:txBody>
            <a:bodyPr wrap="square" lIns="91440" tIns="0" rIns="274320" bIns="45720" rtlCol="0">
              <a:spAutoFit/>
            </a:bodyPr>
            <a:lstStyle>
              <a:defPPr>
                <a:defRPr lang="en-US"/>
              </a:defPPr>
              <a:lvl1pPr algn="r" eaLnBrk="0" hangingPunct="0">
                <a:defRPr sz="1500"/>
              </a:lvl1pPr>
            </a:lstStyle>
            <a:p>
              <a:pPr algn="ctr"/>
              <a:r>
                <a:rPr lang="en-US" sz="1600" dirty="0"/>
                <a:t>Developers</a:t>
              </a:r>
            </a:p>
          </p:txBody>
        </p:sp>
      </p:grpSp>
      <p:sp>
        <p:nvSpPr>
          <p:cNvPr id="131" name="Title 4"/>
          <p:cNvSpPr>
            <a:spLocks noGrp="1"/>
          </p:cNvSpPr>
          <p:nvPr>
            <p:ph type="title"/>
          </p:nvPr>
        </p:nvSpPr>
        <p:spPr>
          <a:xfrm>
            <a:off x="4052320" y="12362"/>
            <a:ext cx="4497277" cy="836067"/>
          </a:xfrm>
        </p:spPr>
        <p:txBody>
          <a:bodyPr>
            <a:normAutofit fontScale="90000"/>
          </a:bodyPr>
          <a:lstStyle/>
          <a:p>
            <a:r>
              <a:rPr lang="en-US" sz="5400" b="0" dirty="0">
                <a:solidFill>
                  <a:schemeClr val="accent6">
                    <a:lumMod val="20000"/>
                    <a:lumOff val="80000"/>
                  </a:schemeClr>
                </a:solidFill>
              </a:rPr>
              <a:t>Whom is it for?</a:t>
            </a:r>
          </a:p>
        </p:txBody>
      </p:sp>
    </p:spTree>
    <p:extLst>
      <p:ext uri="{BB962C8B-B14F-4D97-AF65-F5344CB8AC3E}">
        <p14:creationId xmlns:p14="http://schemas.microsoft.com/office/powerpoint/2010/main" val="12633758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64"/>
                                        </p:tgtEl>
                                        <p:attrNameLst>
                                          <p:attrName>style.visibility</p:attrName>
                                        </p:attrNameLst>
                                      </p:cBhvr>
                                      <p:to>
                                        <p:strVal val="visible"/>
                                      </p:to>
                                    </p:set>
                                    <p:animEffect transition="in" filter="wipe(left)">
                                      <p:cBhvr>
                                        <p:cTn id="22"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Admins"/>
          <p:cNvGrpSpPr/>
          <p:nvPr/>
        </p:nvGrpSpPr>
        <p:grpSpPr>
          <a:xfrm>
            <a:off x="198848" y="148297"/>
            <a:ext cx="3751467" cy="5021669"/>
            <a:chOff x="198848" y="148297"/>
            <a:chExt cx="3751467" cy="5021669"/>
          </a:xfrm>
        </p:grpSpPr>
        <p:sp>
          <p:nvSpPr>
            <p:cNvPr id="22" name="Hexagon 21"/>
            <p:cNvSpPr/>
            <p:nvPr/>
          </p:nvSpPr>
          <p:spPr>
            <a:xfrm rot="16200000">
              <a:off x="-436253" y="783399"/>
              <a:ext cx="5021669" cy="3751466"/>
            </a:xfrm>
            <a:prstGeom prst="hexagon">
              <a:avLst/>
            </a:prstGeom>
            <a:solidFill>
              <a:srgbClr val="DEEBF7">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xtBox 134"/>
            <p:cNvSpPr txBox="1"/>
            <p:nvPr/>
          </p:nvSpPr>
          <p:spPr>
            <a:xfrm>
              <a:off x="932019" y="479075"/>
              <a:ext cx="2092085" cy="646331"/>
            </a:xfrm>
            <a:prstGeom prst="rect">
              <a:avLst/>
            </a:prstGeom>
            <a:noFill/>
          </p:spPr>
          <p:txBody>
            <a:bodyPr wrap="square" rtlCol="0">
              <a:spAutoFit/>
            </a:bodyPr>
            <a:lstStyle/>
            <a:p>
              <a:pPr algn="ctr"/>
              <a:r>
                <a:rPr lang="en-US" b="1" dirty="0"/>
                <a:t>Automate Web GIS management</a:t>
              </a:r>
            </a:p>
          </p:txBody>
        </p:sp>
        <p:sp>
          <p:nvSpPr>
            <p:cNvPr id="8" name="TextBox 7"/>
            <p:cNvSpPr txBox="1"/>
            <p:nvPr/>
          </p:nvSpPr>
          <p:spPr>
            <a:xfrm>
              <a:off x="198848" y="1386660"/>
              <a:ext cx="3751467" cy="2800767"/>
            </a:xfrm>
            <a:prstGeom prst="rect">
              <a:avLst/>
            </a:prstGeom>
            <a:noFill/>
          </p:spPr>
          <p:txBody>
            <a:bodyPr wrap="square" rtlCol="0" anchor="ctr">
              <a:spAutoFit/>
            </a:bodyPr>
            <a:lstStyle/>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Populate portal with users, groups</a:t>
              </a:r>
              <a:endParaRPr lang="en-US" dirty="0">
                <a:solidFill>
                  <a:schemeClr val="bg1"/>
                </a:solidFill>
              </a:endParaRP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Clone portals</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Re assign user content</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Perform comprehensive content search</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Determine item relationship</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Create reports of users, their items</a:t>
              </a:r>
            </a:p>
          </p:txBody>
        </p:sp>
      </p:grpSp>
      <p:grpSp>
        <p:nvGrpSpPr>
          <p:cNvPr id="9" name="publishers"/>
          <p:cNvGrpSpPr/>
          <p:nvPr/>
        </p:nvGrpSpPr>
        <p:grpSpPr>
          <a:xfrm>
            <a:off x="4189978" y="1713315"/>
            <a:ext cx="3751466" cy="5021669"/>
            <a:chOff x="4189978" y="1713315"/>
            <a:chExt cx="3751466" cy="5021669"/>
          </a:xfrm>
        </p:grpSpPr>
        <p:sp>
          <p:nvSpPr>
            <p:cNvPr id="23" name="Hexagon 22"/>
            <p:cNvSpPr/>
            <p:nvPr/>
          </p:nvSpPr>
          <p:spPr>
            <a:xfrm rot="16200000">
              <a:off x="3554876" y="2348417"/>
              <a:ext cx="5021669" cy="3751466"/>
            </a:xfrm>
            <a:prstGeom prst="hexagon">
              <a:avLst/>
            </a:prstGeom>
            <a:solidFill>
              <a:srgbClr val="DEEBF7">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p:cNvSpPr txBox="1"/>
            <p:nvPr/>
          </p:nvSpPr>
          <p:spPr>
            <a:xfrm>
              <a:off x="5019667" y="2129411"/>
              <a:ext cx="2092085" cy="646331"/>
            </a:xfrm>
            <a:prstGeom prst="rect">
              <a:avLst/>
            </a:prstGeom>
            <a:noFill/>
          </p:spPr>
          <p:txBody>
            <a:bodyPr wrap="square" rtlCol="0">
              <a:spAutoFit/>
            </a:bodyPr>
            <a:lstStyle/>
            <a:p>
              <a:pPr algn="ctr"/>
              <a:r>
                <a:rPr lang="en-US" b="1" dirty="0"/>
                <a:t>Automate content creation</a:t>
              </a:r>
            </a:p>
          </p:txBody>
        </p:sp>
        <p:sp>
          <p:nvSpPr>
            <p:cNvPr id="139" name="TextBox 138"/>
            <p:cNvSpPr txBox="1"/>
            <p:nvPr/>
          </p:nvSpPr>
          <p:spPr>
            <a:xfrm>
              <a:off x="4198349" y="2858242"/>
              <a:ext cx="3743095" cy="3046988"/>
            </a:xfrm>
            <a:prstGeom prst="rect">
              <a:avLst/>
            </a:prstGeom>
            <a:noFill/>
          </p:spPr>
          <p:txBody>
            <a:bodyPr wrap="square" rtlCol="0" anchor="ctr">
              <a:spAutoFit/>
            </a:bodyPr>
            <a:lstStyle/>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Automate content publishing during off peak hours</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Update tiles and features from a known database</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Replicate development environment content to production</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Inspect and update items with broken service links</a:t>
              </a:r>
            </a:p>
          </p:txBody>
        </p:sp>
      </p:grpSp>
      <p:grpSp>
        <p:nvGrpSpPr>
          <p:cNvPr id="10" name="scientists"/>
          <p:cNvGrpSpPr/>
          <p:nvPr/>
        </p:nvGrpSpPr>
        <p:grpSpPr>
          <a:xfrm>
            <a:off x="8209317" y="184475"/>
            <a:ext cx="3754725" cy="5021669"/>
            <a:chOff x="8209317" y="184475"/>
            <a:chExt cx="3754725" cy="5021669"/>
          </a:xfrm>
        </p:grpSpPr>
        <p:sp>
          <p:nvSpPr>
            <p:cNvPr id="24" name="Hexagon 23"/>
            <p:cNvSpPr/>
            <p:nvPr/>
          </p:nvSpPr>
          <p:spPr>
            <a:xfrm rot="16200000">
              <a:off x="7577474" y="819577"/>
              <a:ext cx="5021669" cy="3751466"/>
            </a:xfrm>
            <a:prstGeom prst="hexagon">
              <a:avLst/>
            </a:prstGeom>
            <a:solidFill>
              <a:srgbClr val="DEEBF7">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p:cNvSpPr txBox="1"/>
            <p:nvPr/>
          </p:nvSpPr>
          <p:spPr>
            <a:xfrm>
              <a:off x="9040637" y="624909"/>
              <a:ext cx="2092085" cy="646331"/>
            </a:xfrm>
            <a:prstGeom prst="rect">
              <a:avLst/>
            </a:prstGeom>
            <a:noFill/>
          </p:spPr>
          <p:txBody>
            <a:bodyPr wrap="square" rtlCol="0">
              <a:spAutoFit/>
            </a:bodyPr>
            <a:lstStyle/>
            <a:p>
              <a:pPr algn="ctr"/>
              <a:r>
                <a:rPr lang="en-US" b="1" dirty="0"/>
                <a:t>Reproducible research</a:t>
              </a:r>
            </a:p>
          </p:txBody>
        </p:sp>
        <p:sp>
          <p:nvSpPr>
            <p:cNvPr id="140" name="TextBox 139"/>
            <p:cNvSpPr txBox="1"/>
            <p:nvPr/>
          </p:nvSpPr>
          <p:spPr>
            <a:xfrm>
              <a:off x="8209317" y="1375574"/>
              <a:ext cx="3754724" cy="3046988"/>
            </a:xfrm>
            <a:prstGeom prst="rect">
              <a:avLst/>
            </a:prstGeom>
            <a:noFill/>
          </p:spPr>
          <p:txBody>
            <a:bodyPr wrap="square" rtlCol="0" anchor="ctr">
              <a:spAutoFit/>
            </a:bodyPr>
            <a:lstStyle/>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Access big data tools programmatically</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Utilize rich  3</a:t>
              </a:r>
              <a:r>
                <a:rPr lang="en-US" baseline="30000" dirty="0">
                  <a:solidFill>
                    <a:schemeClr val="accent6">
                      <a:lumMod val="20000"/>
                      <a:lumOff val="80000"/>
                    </a:schemeClr>
                  </a:solidFill>
                </a:rPr>
                <a:t>rd</a:t>
              </a:r>
              <a:r>
                <a:rPr lang="en-US" dirty="0">
                  <a:solidFill>
                    <a:schemeClr val="accent6">
                      <a:lumMod val="20000"/>
                      <a:lumOff val="80000"/>
                    </a:schemeClr>
                  </a:solidFill>
                </a:rPr>
                <a:t> party Python packages for data analysis</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Create rich charts, graphs, embed 2D and 3D maps in Jupyter Notebook environment</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Share your research with data and notes with peers</a:t>
              </a:r>
            </a:p>
          </p:txBody>
        </p:sp>
      </p:grpSp>
    </p:spTree>
    <p:extLst>
      <p:ext uri="{BB962C8B-B14F-4D97-AF65-F5344CB8AC3E}">
        <p14:creationId xmlns:p14="http://schemas.microsoft.com/office/powerpoint/2010/main" val="5095591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55893-832F-463D-9951-A81050489B21}"/>
              </a:ext>
            </a:extLst>
          </p:cNvPr>
          <p:cNvSpPr>
            <a:spLocks noGrp="1"/>
          </p:cNvSpPr>
          <p:nvPr>
            <p:ph type="title"/>
          </p:nvPr>
        </p:nvSpPr>
        <p:spPr/>
        <p:txBody>
          <a:bodyPr/>
          <a:lstStyle/>
          <a:p>
            <a:r>
              <a:rPr lang="en-US" dirty="0"/>
              <a:t>Installation</a:t>
            </a:r>
          </a:p>
        </p:txBody>
      </p:sp>
      <p:sp>
        <p:nvSpPr>
          <p:cNvPr id="3" name="Text Placeholder 2">
            <a:extLst>
              <a:ext uri="{FF2B5EF4-FFF2-40B4-BE49-F238E27FC236}">
                <a16:creationId xmlns:a16="http://schemas.microsoft.com/office/drawing/2014/main" id="{912AEB67-AE79-4989-9354-BC08FEE0F8CB}"/>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CC601933-8AEA-4ADC-949E-B19712DF3066}"/>
              </a:ext>
            </a:extLst>
          </p:cNvPr>
          <p:cNvSpPr>
            <a:spLocks noGrp="1"/>
          </p:cNvSpPr>
          <p:nvPr>
            <p:ph sz="quarter" idx="12"/>
          </p:nvPr>
        </p:nvSpPr>
        <p:spPr/>
        <p:txBody>
          <a:bodyPr/>
          <a:lstStyle/>
          <a:p>
            <a:r>
              <a:rPr lang="en-US" b="0" dirty="0"/>
              <a:t>ArcGIS Pro 2.1?   </a:t>
            </a:r>
          </a:p>
          <a:p>
            <a:pPr lvl="1"/>
            <a:r>
              <a:rPr lang="en-US" b="0" dirty="0" err="1"/>
              <a:t>arcgis</a:t>
            </a:r>
            <a:r>
              <a:rPr lang="en-US" b="0" dirty="0"/>
              <a:t> package comes deployed and ready to use.</a:t>
            </a:r>
          </a:p>
          <a:p>
            <a:pPr lvl="1"/>
            <a:endParaRPr lang="en-US" b="0" dirty="0"/>
          </a:p>
          <a:p>
            <a:r>
              <a:rPr lang="en-US" b="0" dirty="0"/>
              <a:t>Install Anaconda with Python 3.5 or later</a:t>
            </a:r>
          </a:p>
          <a:p>
            <a:pPr lvl="1"/>
            <a:r>
              <a:rPr lang="en-US" b="0" dirty="0" err="1"/>
              <a:t>conda</a:t>
            </a:r>
            <a:r>
              <a:rPr lang="en-US" b="0" dirty="0"/>
              <a:t> install –c </a:t>
            </a:r>
            <a:r>
              <a:rPr lang="en-US" b="0" dirty="0" err="1"/>
              <a:t>esri</a:t>
            </a:r>
            <a:r>
              <a:rPr lang="en-US" b="0" dirty="0"/>
              <a:t> </a:t>
            </a:r>
            <a:r>
              <a:rPr lang="en-US" b="0" dirty="0" err="1"/>
              <a:t>arcgis</a:t>
            </a:r>
            <a:endParaRPr lang="en-US" b="0" dirty="0"/>
          </a:p>
          <a:p>
            <a:pPr lvl="1"/>
            <a:r>
              <a:rPr lang="en-US" b="0" dirty="0" err="1"/>
              <a:t>Conda</a:t>
            </a:r>
            <a:r>
              <a:rPr lang="en-US" b="0" dirty="0"/>
              <a:t> will install all dependencies</a:t>
            </a:r>
          </a:p>
          <a:p>
            <a:endParaRPr lang="en-US" b="0" dirty="0"/>
          </a:p>
          <a:p>
            <a:r>
              <a:rPr lang="en-US" b="0" dirty="0"/>
              <a:t>Test it out</a:t>
            </a:r>
          </a:p>
        </p:txBody>
      </p:sp>
      <p:pic>
        <p:nvPicPr>
          <p:cNvPr id="5122" name="Picture 2" descr="Image result for green check">
            <a:extLst>
              <a:ext uri="{FF2B5EF4-FFF2-40B4-BE49-F238E27FC236}">
                <a16:creationId xmlns:a16="http://schemas.microsoft.com/office/drawing/2014/main" id="{D030E766-B5A9-4698-9AD5-F87C0C585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2739" y="1828804"/>
            <a:ext cx="656580" cy="6565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DDE9E29-39DD-405F-B2DF-228B59986E03}"/>
              </a:ext>
            </a:extLst>
          </p:cNvPr>
          <p:cNvPicPr>
            <a:picLocks noChangeAspect="1"/>
          </p:cNvPicPr>
          <p:nvPr/>
        </p:nvPicPr>
        <p:blipFill>
          <a:blip r:embed="rId3"/>
          <a:stretch>
            <a:fillRect/>
          </a:stretch>
        </p:blipFill>
        <p:spPr>
          <a:xfrm>
            <a:off x="3136089" y="4560825"/>
            <a:ext cx="3676650" cy="1076325"/>
          </a:xfrm>
          <a:prstGeom prst="rect">
            <a:avLst/>
          </a:prstGeom>
        </p:spPr>
      </p:pic>
      <p:pic>
        <p:nvPicPr>
          <p:cNvPr id="9" name="Picture 2" descr="Image result for green check">
            <a:extLst>
              <a:ext uri="{FF2B5EF4-FFF2-40B4-BE49-F238E27FC236}">
                <a16:creationId xmlns:a16="http://schemas.microsoft.com/office/drawing/2014/main" id="{CA07AA51-ACA1-4F3A-B0A7-BC8424FB1B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243" y="4610167"/>
            <a:ext cx="656580" cy="6565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DEF7EAF-458D-4B97-86ED-C4A54BCB0056}"/>
              </a:ext>
            </a:extLst>
          </p:cNvPr>
          <p:cNvPicPr>
            <a:picLocks noChangeAspect="1"/>
          </p:cNvPicPr>
          <p:nvPr/>
        </p:nvPicPr>
        <p:blipFill>
          <a:blip r:embed="rId4"/>
          <a:stretch>
            <a:fillRect/>
          </a:stretch>
        </p:blipFill>
        <p:spPr>
          <a:xfrm>
            <a:off x="7745385" y="1388882"/>
            <a:ext cx="4245142" cy="1787858"/>
          </a:xfrm>
          <a:prstGeom prst="rect">
            <a:avLst/>
          </a:prstGeom>
        </p:spPr>
      </p:pic>
    </p:spTree>
    <p:extLst>
      <p:ext uri="{BB962C8B-B14F-4D97-AF65-F5344CB8AC3E}">
        <p14:creationId xmlns:p14="http://schemas.microsoft.com/office/powerpoint/2010/main" val="2230433092"/>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Avenir Next LT Pro">
      <a:majorFont>
        <a:latin typeface="AvenirNext LT Pro Light"/>
        <a:ea typeface=""/>
        <a:cs typeface=""/>
      </a:majorFont>
      <a:minorFont>
        <a:latin typeface="AvenirNext LT Pro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Esri_Corporate_Template-Dark" id="{62A57839-816C-DD40-89BF-1C32BC75980C}" vid="{B3749CB9-E79A-FB42-8D76-A7C3AB67D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ct:contentTypeSchema xmlns:ct="http://schemas.microsoft.com/office/2006/metadata/contentType" xmlns:ma="http://schemas.microsoft.com/office/2006/metadata/properties/metaAttributes" ct:_="" ma:_="" ma:contentTypeName="Document" ma:contentTypeID="0x0101007CCB09B909685840A5AA5DC537182835" ma:contentTypeVersion="1" ma:contentTypeDescription="Create a new document." ma:contentTypeScope="" ma:versionID="647b6714bcbd012a02104274568241a2">
  <xsd:schema xmlns:xsd="http://www.w3.org/2001/XMLSchema" xmlns:xs="http://www.w3.org/2001/XMLSchema" xmlns:p="http://schemas.microsoft.com/office/2006/metadata/properties" xmlns:ns1="http://schemas.microsoft.com/sharepoint/v3" targetNamespace="http://schemas.microsoft.com/office/2006/metadata/properties" ma:root="true" ma:fieldsID="4dcce58c87e9fcebab8021569449a8d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1.xml><?xml version="1.0" encoding="utf-8"?>
<EsriMapsInfo xmlns="ESRI.ArcGIS.Mapping.OfficeIntegration.PowerPointInfo">
  <Version>Version1</Version>
  <RequiresSignIn>False</RequiresSignIn>
</EsriMapsInfo>
</file>

<file path=customXml/item3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mso-contentType ?>
<FormTemplates xmlns="http://schemas.microsoft.com/sharepoint/v3/contenttype/forms">
  <Display>DocumentLibraryForm</Display>
  <Edit>DocumentLibraryForm</Edit>
  <New>DocumentLibraryForm</New>
</FormTemplates>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10.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11.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12.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13.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14.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15.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16.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17.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18.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19.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2.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20.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21.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22.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23.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24.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25.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26.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27.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28.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29.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3.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30.xml><?xml version="1.0" encoding="utf-8"?>
<ds:datastoreItem xmlns:ds="http://schemas.openxmlformats.org/officeDocument/2006/customXml" ds:itemID="{8B8D6152-B933-4294-8151-3CF2A1B01F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1.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32.xml><?xml version="1.0" encoding="utf-8"?>
<ds:datastoreItem xmlns:ds="http://schemas.openxmlformats.org/officeDocument/2006/customXml" ds:itemID="{81E133DB-697E-4C10-B192-8899027B1EC6}">
  <ds:schemaRefs>
    <ds:schemaRef ds:uri="http://schemas.microsoft.com/sharepoint/v3"/>
    <ds:schemaRef ds:uri="http://www.w3.org/XML/1998/namespace"/>
    <ds:schemaRef ds:uri="http://purl.org/dc/term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3.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34.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35.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36.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37.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38.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39.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4.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40.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41.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42.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43.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44.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45.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46.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47.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48.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49.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5.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50.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51.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52.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53.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54.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55.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56.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57.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58.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59.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6.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60.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61.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62.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63.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64.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65.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66.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67.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68.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7.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8.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9.xml><?xml version="1.0" encoding="utf-8"?>
<ds:datastoreItem xmlns:ds="http://schemas.openxmlformats.org/officeDocument/2006/customXml" ds:itemID="{2C9ABD96-756D-41D3-909F-6F7B4C6B6E1F}">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Esri_Corporate_Template-Dark</Template>
  <TotalTime>0</TotalTime>
  <Words>538</Words>
  <Application>Microsoft Office PowerPoint</Application>
  <PresentationFormat>Widescreen</PresentationFormat>
  <Paragraphs>137</Paragraphs>
  <Slides>16</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ＭＳ Ｐゴシック</vt:lpstr>
      <vt:lpstr>Arial</vt:lpstr>
      <vt:lpstr>Avenir LT Std 55 Roman</vt:lpstr>
      <vt:lpstr>Avenir LT Std 65 Medium</vt:lpstr>
      <vt:lpstr>AvenirNext LT Pro Light</vt:lpstr>
      <vt:lpstr>AvenirNext LT Pro Regular</vt:lpstr>
      <vt:lpstr>Calibri</vt:lpstr>
      <vt:lpstr>Lucida Grande</vt:lpstr>
      <vt:lpstr>Esri_Corporate_Template-Dark</vt:lpstr>
      <vt:lpstr>Getting Started with ArcGIS API for Python</vt:lpstr>
      <vt:lpstr>Agenda</vt:lpstr>
      <vt:lpstr>Why Python?</vt:lpstr>
      <vt:lpstr>What is the ArcGIS API for Python?</vt:lpstr>
      <vt:lpstr>Overview of the ArcGIS API for Python </vt:lpstr>
      <vt:lpstr>ArcGIS API for Python vs ArcPy</vt:lpstr>
      <vt:lpstr>Whom is it for?</vt:lpstr>
      <vt:lpstr>PowerPoint Presentation</vt:lpstr>
      <vt:lpstr>Installation</vt:lpstr>
      <vt:lpstr>Help Documentation, API, and Samples</vt:lpstr>
      <vt:lpstr>Disconnected Considerations</vt:lpstr>
      <vt:lpstr>PowerPoint Presentation</vt:lpstr>
      <vt:lpstr>Different Authentication Schemes</vt:lpstr>
      <vt:lpstr>Demos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2018-01-02T19:19:05Z</dcterms:created>
  <dcterms:modified xsi:type="dcterms:W3CDTF">2018-03-22T17:32:05Z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0x0101007CCB09B909685840A5AA5DC537182835</vt:lpwstr>
  </property>
</Properties>
</file>